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sldIdLst>
    <p:sldId id="286" r:id="rId5"/>
    <p:sldId id="351" r:id="rId6"/>
    <p:sldId id="381" r:id="rId7"/>
    <p:sldId id="350" r:id="rId8"/>
    <p:sldId id="377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A38"/>
    <a:srgbClr val="00B0A7"/>
    <a:srgbClr val="171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BBA275-12A1-4F28-815C-F9239A466940}" v="1" dt="2024-12-06T20:13:52.5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3ACCA-0E32-41D7-B2F5-39695709A4A3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AE15BCC4-9F34-4775-B9FD-ADB8AF109300}">
      <dgm:prSet/>
      <dgm:spPr/>
      <dgm:t>
        <a:bodyPr/>
        <a:lstStyle/>
        <a:p>
          <a:endParaRPr lang="nl-NL" dirty="0"/>
        </a:p>
      </dgm:t>
    </dgm:pt>
    <dgm:pt modelId="{30342AD0-1322-4924-9941-3CA20E55FA5F}" type="parTrans" cxnId="{82B5D2E1-E3C6-43D0-82F3-EDB76BF78CD9}">
      <dgm:prSet/>
      <dgm:spPr/>
      <dgm:t>
        <a:bodyPr/>
        <a:lstStyle/>
        <a:p>
          <a:endParaRPr lang="nl-NL"/>
        </a:p>
      </dgm:t>
    </dgm:pt>
    <dgm:pt modelId="{EA8A3AC4-8F38-479F-8F95-AAC3CA0E3D56}" type="sibTrans" cxnId="{82B5D2E1-E3C6-43D0-82F3-EDB76BF78CD9}">
      <dgm:prSet/>
      <dgm:spPr/>
      <dgm:t>
        <a:bodyPr/>
        <a:lstStyle/>
        <a:p>
          <a:endParaRPr lang="nl-NL"/>
        </a:p>
      </dgm:t>
    </dgm:pt>
    <dgm:pt modelId="{7F296F18-8B13-432A-ACF3-63D24F8FAB1E}">
      <dgm:prSet phldrT="[Tekst]" phldr="1"/>
      <dgm:spPr/>
      <dgm:t>
        <a:bodyPr/>
        <a:lstStyle/>
        <a:p>
          <a:endParaRPr lang="nl-NL"/>
        </a:p>
      </dgm:t>
    </dgm:pt>
    <dgm:pt modelId="{C2F26AD4-9579-4773-BE6C-329102F49AD9}" type="parTrans" cxnId="{1AA594FA-C133-4CB3-B177-F7C409B16920}">
      <dgm:prSet/>
      <dgm:spPr/>
      <dgm:t>
        <a:bodyPr/>
        <a:lstStyle/>
        <a:p>
          <a:endParaRPr lang="nl-NL"/>
        </a:p>
      </dgm:t>
    </dgm:pt>
    <dgm:pt modelId="{E06A7E5C-C783-44BC-8D6C-E12711AB348A}" type="sibTrans" cxnId="{1AA594FA-C133-4CB3-B177-F7C409B16920}">
      <dgm:prSet/>
      <dgm:spPr/>
      <dgm:t>
        <a:bodyPr/>
        <a:lstStyle/>
        <a:p>
          <a:endParaRPr lang="nl-NL"/>
        </a:p>
      </dgm:t>
    </dgm:pt>
    <dgm:pt modelId="{A81A696C-C6DA-416D-9401-591A247FD98B}">
      <dgm:prSet phldrT="[Tekst]" phldr="1"/>
      <dgm:spPr/>
      <dgm:t>
        <a:bodyPr/>
        <a:lstStyle/>
        <a:p>
          <a:endParaRPr lang="nl-NL" dirty="0"/>
        </a:p>
      </dgm:t>
    </dgm:pt>
    <dgm:pt modelId="{2F177088-5F62-4B30-8442-B476DA8E73A0}" type="parTrans" cxnId="{ED99F7B4-666D-4C1F-AC8E-E1046BEAB3E3}">
      <dgm:prSet/>
      <dgm:spPr/>
      <dgm:t>
        <a:bodyPr/>
        <a:lstStyle/>
        <a:p>
          <a:endParaRPr lang="nl-NL"/>
        </a:p>
      </dgm:t>
    </dgm:pt>
    <dgm:pt modelId="{837E8982-B0C6-4210-8378-B0756DB740D6}" type="sibTrans" cxnId="{ED99F7B4-666D-4C1F-AC8E-E1046BEAB3E3}">
      <dgm:prSet/>
      <dgm:spPr/>
      <dgm:t>
        <a:bodyPr/>
        <a:lstStyle/>
        <a:p>
          <a:endParaRPr lang="nl-NL"/>
        </a:p>
      </dgm:t>
    </dgm:pt>
    <dgm:pt modelId="{611E3B5A-59CF-4FA1-90E2-D26EBB28FB3F}">
      <dgm:prSet phldrT="[Tekst]" phldr="1"/>
      <dgm:spPr/>
      <dgm:t>
        <a:bodyPr/>
        <a:lstStyle/>
        <a:p>
          <a:endParaRPr lang="nl-NL"/>
        </a:p>
      </dgm:t>
    </dgm:pt>
    <dgm:pt modelId="{55C01EAB-C49F-4C2E-A296-ED2E6E939D9E}" type="parTrans" cxnId="{507D9093-E2A6-4DF7-A9B1-E9BF45690B75}">
      <dgm:prSet/>
      <dgm:spPr/>
      <dgm:t>
        <a:bodyPr/>
        <a:lstStyle/>
        <a:p>
          <a:endParaRPr lang="nl-NL"/>
        </a:p>
      </dgm:t>
    </dgm:pt>
    <dgm:pt modelId="{1D6FDA5B-054F-424E-A47C-F3B347FFD67E}" type="sibTrans" cxnId="{507D9093-E2A6-4DF7-A9B1-E9BF45690B75}">
      <dgm:prSet/>
      <dgm:spPr/>
      <dgm:t>
        <a:bodyPr/>
        <a:lstStyle/>
        <a:p>
          <a:endParaRPr lang="nl-NL"/>
        </a:p>
      </dgm:t>
    </dgm:pt>
    <dgm:pt modelId="{C3F3CF5D-9440-4C24-9687-0536E586DA8E}" type="pres">
      <dgm:prSet presAssocID="{A363ACCA-0E32-41D7-B2F5-39695709A4A3}" presName="Name0" presStyleCnt="0">
        <dgm:presLayoutVars>
          <dgm:chMax val="7"/>
          <dgm:chPref val="7"/>
          <dgm:dir/>
        </dgm:presLayoutVars>
      </dgm:prSet>
      <dgm:spPr/>
    </dgm:pt>
    <dgm:pt modelId="{D077F9C2-79BF-40A4-A0EB-FFD8FEBF0FCA}" type="pres">
      <dgm:prSet presAssocID="{A363ACCA-0E32-41D7-B2F5-39695709A4A3}" presName="Name1" presStyleCnt="0"/>
      <dgm:spPr/>
    </dgm:pt>
    <dgm:pt modelId="{CE4D2470-E5A9-4F48-A684-326944531448}" type="pres">
      <dgm:prSet presAssocID="{EA8A3AC4-8F38-479F-8F95-AAC3CA0E3D56}" presName="picture_1" presStyleCnt="0"/>
      <dgm:spPr/>
    </dgm:pt>
    <dgm:pt modelId="{D8A34338-E130-4F7B-9BB3-88976F32EC98}" type="pres">
      <dgm:prSet presAssocID="{EA8A3AC4-8F38-479F-8F95-AAC3CA0E3D56}" presName="pictureRepeatNode" presStyleLbl="alignImgPlace1" presStyleIdx="0" presStyleCnt="4" custLinFactX="93307" custLinFactNeighborX="100000" custLinFactNeighborY="7256"/>
      <dgm:spPr/>
    </dgm:pt>
    <dgm:pt modelId="{42B05E92-B1B0-449B-A923-4C46CFC7EF70}" type="pres">
      <dgm:prSet presAssocID="{AE15BCC4-9F34-4775-B9FD-ADB8AF109300}" presName="text_1" presStyleLbl="node1" presStyleIdx="0" presStyleCnt="0">
        <dgm:presLayoutVars>
          <dgm:bulletEnabled val="1"/>
        </dgm:presLayoutVars>
      </dgm:prSet>
      <dgm:spPr/>
    </dgm:pt>
    <dgm:pt modelId="{A760A228-939C-45A0-9B9A-760BDFBF9F8D}" type="pres">
      <dgm:prSet presAssocID="{E06A7E5C-C783-44BC-8D6C-E12711AB348A}" presName="picture_2" presStyleCnt="0"/>
      <dgm:spPr/>
    </dgm:pt>
    <dgm:pt modelId="{56A5960D-FC09-44DB-B1ED-0AAD2A3BEDA2}" type="pres">
      <dgm:prSet presAssocID="{E06A7E5C-C783-44BC-8D6C-E12711AB348A}" presName="pictureRepeatNode" presStyleLbl="alignImgPlace1" presStyleIdx="1" presStyleCnt="4" custLinFactX="11458" custLinFactNeighborX="100000" custLinFactNeighborY="-3440"/>
      <dgm:spPr/>
    </dgm:pt>
    <dgm:pt modelId="{671D5312-D415-4CF9-B037-32E478279DBE}" type="pres">
      <dgm:prSet presAssocID="{7F296F18-8B13-432A-ACF3-63D24F8FAB1E}" presName="line_2" presStyleLbl="parChTrans1D1" presStyleIdx="0" presStyleCnt="3" custLinFactY="-2403611" custLinFactNeighborX="-5914" custLinFactNeighborY="-2500000"/>
      <dgm:spPr/>
    </dgm:pt>
    <dgm:pt modelId="{D0EA32C0-494F-494E-BB3E-0E0902CB1610}" type="pres">
      <dgm:prSet presAssocID="{7F296F18-8B13-432A-ACF3-63D24F8FAB1E}" presName="textparent_2" presStyleLbl="node1" presStyleIdx="0" presStyleCnt="0"/>
      <dgm:spPr/>
    </dgm:pt>
    <dgm:pt modelId="{BA972A65-8DCB-4481-921D-64EC353E0A32}" type="pres">
      <dgm:prSet presAssocID="{7F296F18-8B13-432A-ACF3-63D24F8FAB1E}" presName="text_2" presStyleLbl="revTx" presStyleIdx="0" presStyleCnt="3">
        <dgm:presLayoutVars>
          <dgm:bulletEnabled val="1"/>
        </dgm:presLayoutVars>
      </dgm:prSet>
      <dgm:spPr/>
    </dgm:pt>
    <dgm:pt modelId="{F54BEC15-B41F-443C-8075-9E99C9EEC4AA}" type="pres">
      <dgm:prSet presAssocID="{837E8982-B0C6-4210-8378-B0756DB740D6}" presName="picture_3" presStyleCnt="0"/>
      <dgm:spPr/>
    </dgm:pt>
    <dgm:pt modelId="{C3B2C6B9-48F7-4B79-BB9E-93B46BF8D16E}" type="pres">
      <dgm:prSet presAssocID="{837E8982-B0C6-4210-8378-B0756DB740D6}" presName="pictureRepeatNode" presStyleLbl="alignImgPlace1" presStyleIdx="2" presStyleCnt="4" custLinFactX="15276" custLinFactNeighborX="100000" custLinFactNeighborY="1231"/>
      <dgm:spPr/>
    </dgm:pt>
    <dgm:pt modelId="{B3B06488-44C1-4EB5-B71C-8844F521F7E3}" type="pres">
      <dgm:prSet presAssocID="{A81A696C-C6DA-416D-9401-591A247FD98B}" presName="line_3" presStyleLbl="parChTrans1D1" presStyleIdx="1" presStyleCnt="3" custLinFactY="-4239064" custLinFactNeighborX="-7080" custLinFactNeighborY="-4300000"/>
      <dgm:spPr/>
    </dgm:pt>
    <dgm:pt modelId="{671BB2FC-5628-4785-B6AA-AECC16225969}" type="pres">
      <dgm:prSet presAssocID="{A81A696C-C6DA-416D-9401-591A247FD98B}" presName="textparent_3" presStyleLbl="node1" presStyleIdx="0" presStyleCnt="0"/>
      <dgm:spPr/>
    </dgm:pt>
    <dgm:pt modelId="{0011A680-BBF1-40C5-8439-8583E0CEF8E2}" type="pres">
      <dgm:prSet presAssocID="{A81A696C-C6DA-416D-9401-591A247FD98B}" presName="text_3" presStyleLbl="revTx" presStyleIdx="1" presStyleCnt="3">
        <dgm:presLayoutVars>
          <dgm:bulletEnabled val="1"/>
        </dgm:presLayoutVars>
      </dgm:prSet>
      <dgm:spPr/>
    </dgm:pt>
    <dgm:pt modelId="{72FE75E7-45D4-411E-B605-57B4F87E755C}" type="pres">
      <dgm:prSet presAssocID="{1D6FDA5B-054F-424E-A47C-F3B347FFD67E}" presName="picture_4" presStyleCnt="0"/>
      <dgm:spPr/>
    </dgm:pt>
    <dgm:pt modelId="{DCD22D8B-28CD-4491-90F4-D86064970143}" type="pres">
      <dgm:prSet presAssocID="{1D6FDA5B-054F-424E-A47C-F3B347FFD67E}" presName="pictureRepeatNode" presStyleLbl="alignImgPlace1" presStyleIdx="3" presStyleCnt="4" custLinFactNeighborX="54167" custLinFactNeighborY="-2073"/>
      <dgm:spPr/>
    </dgm:pt>
    <dgm:pt modelId="{77441B69-2E08-4FE7-9B91-9FE2A4BAF2BE}" type="pres">
      <dgm:prSet presAssocID="{611E3B5A-59CF-4FA1-90E2-D26EBB28FB3F}" presName="line_4" presStyleLbl="parChTrans1D1" presStyleIdx="2" presStyleCnt="3" custLinFactY="-6158982" custLinFactNeighborX="-45952" custLinFactNeighborY="-6200000"/>
      <dgm:spPr/>
    </dgm:pt>
    <dgm:pt modelId="{E78B0E3B-03B5-425B-9048-579E9563A4B4}" type="pres">
      <dgm:prSet presAssocID="{611E3B5A-59CF-4FA1-90E2-D26EBB28FB3F}" presName="textparent_4" presStyleLbl="node1" presStyleIdx="0" presStyleCnt="0"/>
      <dgm:spPr/>
    </dgm:pt>
    <dgm:pt modelId="{2089DC3F-460F-4839-8360-69E6275CBCC4}" type="pres">
      <dgm:prSet presAssocID="{611E3B5A-59CF-4FA1-90E2-D26EBB28FB3F}" presName="text_4" presStyleLbl="revTx" presStyleIdx="2" presStyleCnt="3">
        <dgm:presLayoutVars>
          <dgm:bulletEnabled val="1"/>
        </dgm:presLayoutVars>
      </dgm:prSet>
      <dgm:spPr/>
    </dgm:pt>
  </dgm:ptLst>
  <dgm:cxnLst>
    <dgm:cxn modelId="{3B34552A-05A2-429A-B59F-75C9581A93D7}" type="presOf" srcId="{611E3B5A-59CF-4FA1-90E2-D26EBB28FB3F}" destId="{2089DC3F-460F-4839-8360-69E6275CBCC4}" srcOrd="0" destOrd="0" presId="urn:microsoft.com/office/officeart/2008/layout/CircularPictureCallout"/>
    <dgm:cxn modelId="{820A7942-8845-4590-86F4-05B4DC605F2D}" type="presOf" srcId="{A363ACCA-0E32-41D7-B2F5-39695709A4A3}" destId="{C3F3CF5D-9440-4C24-9687-0536E586DA8E}" srcOrd="0" destOrd="0" presId="urn:microsoft.com/office/officeart/2008/layout/CircularPictureCallout"/>
    <dgm:cxn modelId="{DA95E08E-29D9-4484-9DD9-1F189DD293DE}" type="presOf" srcId="{A81A696C-C6DA-416D-9401-591A247FD98B}" destId="{0011A680-BBF1-40C5-8439-8583E0CEF8E2}" srcOrd="0" destOrd="0" presId="urn:microsoft.com/office/officeart/2008/layout/CircularPictureCallout"/>
    <dgm:cxn modelId="{D07D8693-A009-4F2C-A8EA-9592B5F696B4}" type="presOf" srcId="{E06A7E5C-C783-44BC-8D6C-E12711AB348A}" destId="{56A5960D-FC09-44DB-B1ED-0AAD2A3BEDA2}" srcOrd="0" destOrd="0" presId="urn:microsoft.com/office/officeart/2008/layout/CircularPictureCallout"/>
    <dgm:cxn modelId="{507D9093-E2A6-4DF7-A9B1-E9BF45690B75}" srcId="{A363ACCA-0E32-41D7-B2F5-39695709A4A3}" destId="{611E3B5A-59CF-4FA1-90E2-D26EBB28FB3F}" srcOrd="3" destOrd="0" parTransId="{55C01EAB-C49F-4C2E-A296-ED2E6E939D9E}" sibTransId="{1D6FDA5B-054F-424E-A47C-F3B347FFD67E}"/>
    <dgm:cxn modelId="{327798B0-0792-41EF-BE42-82E5D7DD157F}" type="presOf" srcId="{AE15BCC4-9F34-4775-B9FD-ADB8AF109300}" destId="{42B05E92-B1B0-449B-A923-4C46CFC7EF70}" srcOrd="0" destOrd="0" presId="urn:microsoft.com/office/officeart/2008/layout/CircularPictureCallout"/>
    <dgm:cxn modelId="{ED99F7B4-666D-4C1F-AC8E-E1046BEAB3E3}" srcId="{A363ACCA-0E32-41D7-B2F5-39695709A4A3}" destId="{A81A696C-C6DA-416D-9401-591A247FD98B}" srcOrd="2" destOrd="0" parTransId="{2F177088-5F62-4B30-8442-B476DA8E73A0}" sibTransId="{837E8982-B0C6-4210-8378-B0756DB740D6}"/>
    <dgm:cxn modelId="{4FEC1FB8-57B4-4EF0-A296-BB1F35F19AF3}" type="presOf" srcId="{837E8982-B0C6-4210-8378-B0756DB740D6}" destId="{C3B2C6B9-48F7-4B79-BB9E-93B46BF8D16E}" srcOrd="0" destOrd="0" presId="urn:microsoft.com/office/officeart/2008/layout/CircularPictureCallout"/>
    <dgm:cxn modelId="{82B5D2E1-E3C6-43D0-82F3-EDB76BF78CD9}" srcId="{A363ACCA-0E32-41D7-B2F5-39695709A4A3}" destId="{AE15BCC4-9F34-4775-B9FD-ADB8AF109300}" srcOrd="0" destOrd="0" parTransId="{30342AD0-1322-4924-9941-3CA20E55FA5F}" sibTransId="{EA8A3AC4-8F38-479F-8F95-AAC3CA0E3D56}"/>
    <dgm:cxn modelId="{0EB2CAE2-6221-4FF6-9C01-BCF63A1DA502}" type="presOf" srcId="{7F296F18-8B13-432A-ACF3-63D24F8FAB1E}" destId="{BA972A65-8DCB-4481-921D-64EC353E0A32}" srcOrd="0" destOrd="0" presId="urn:microsoft.com/office/officeart/2008/layout/CircularPictureCallout"/>
    <dgm:cxn modelId="{C565AEE3-0651-451D-A510-D7B503527143}" type="presOf" srcId="{EA8A3AC4-8F38-479F-8F95-AAC3CA0E3D56}" destId="{D8A34338-E130-4F7B-9BB3-88976F32EC98}" srcOrd="0" destOrd="0" presId="urn:microsoft.com/office/officeart/2008/layout/CircularPictureCallout"/>
    <dgm:cxn modelId="{343504EF-FB36-4E5E-8356-D7A45AD4A883}" type="presOf" srcId="{1D6FDA5B-054F-424E-A47C-F3B347FFD67E}" destId="{DCD22D8B-28CD-4491-90F4-D86064970143}" srcOrd="0" destOrd="0" presId="urn:microsoft.com/office/officeart/2008/layout/CircularPictureCallout"/>
    <dgm:cxn modelId="{1AA594FA-C133-4CB3-B177-F7C409B16920}" srcId="{A363ACCA-0E32-41D7-B2F5-39695709A4A3}" destId="{7F296F18-8B13-432A-ACF3-63D24F8FAB1E}" srcOrd="1" destOrd="0" parTransId="{C2F26AD4-9579-4773-BE6C-329102F49AD9}" sibTransId="{E06A7E5C-C783-44BC-8D6C-E12711AB348A}"/>
    <dgm:cxn modelId="{B6BB6045-F913-499B-B5A4-C273F0642768}" type="presParOf" srcId="{C3F3CF5D-9440-4C24-9687-0536E586DA8E}" destId="{D077F9C2-79BF-40A4-A0EB-FFD8FEBF0FCA}" srcOrd="0" destOrd="0" presId="urn:microsoft.com/office/officeart/2008/layout/CircularPictureCallout"/>
    <dgm:cxn modelId="{62E075C5-8E90-4480-833A-31CE78B1A6E1}" type="presParOf" srcId="{D077F9C2-79BF-40A4-A0EB-FFD8FEBF0FCA}" destId="{CE4D2470-E5A9-4F48-A684-326944531448}" srcOrd="0" destOrd="0" presId="urn:microsoft.com/office/officeart/2008/layout/CircularPictureCallout"/>
    <dgm:cxn modelId="{CEB904CC-0025-408D-B33D-CF0651EAE382}" type="presParOf" srcId="{CE4D2470-E5A9-4F48-A684-326944531448}" destId="{D8A34338-E130-4F7B-9BB3-88976F32EC98}" srcOrd="0" destOrd="0" presId="urn:microsoft.com/office/officeart/2008/layout/CircularPictureCallout"/>
    <dgm:cxn modelId="{CAFBBAA5-CE2D-41DC-B80B-38832410B03C}" type="presParOf" srcId="{D077F9C2-79BF-40A4-A0EB-FFD8FEBF0FCA}" destId="{42B05E92-B1B0-449B-A923-4C46CFC7EF70}" srcOrd="1" destOrd="0" presId="urn:microsoft.com/office/officeart/2008/layout/CircularPictureCallout"/>
    <dgm:cxn modelId="{55E6B0A5-C288-4129-B302-5EAD3F017212}" type="presParOf" srcId="{D077F9C2-79BF-40A4-A0EB-FFD8FEBF0FCA}" destId="{A760A228-939C-45A0-9B9A-760BDFBF9F8D}" srcOrd="2" destOrd="0" presId="urn:microsoft.com/office/officeart/2008/layout/CircularPictureCallout"/>
    <dgm:cxn modelId="{5619204E-279D-4A8F-946B-A0670439C78D}" type="presParOf" srcId="{A760A228-939C-45A0-9B9A-760BDFBF9F8D}" destId="{56A5960D-FC09-44DB-B1ED-0AAD2A3BEDA2}" srcOrd="0" destOrd="0" presId="urn:microsoft.com/office/officeart/2008/layout/CircularPictureCallout"/>
    <dgm:cxn modelId="{1BABA056-53D9-4268-AD33-E63CE25998FB}" type="presParOf" srcId="{D077F9C2-79BF-40A4-A0EB-FFD8FEBF0FCA}" destId="{671D5312-D415-4CF9-B037-32E478279DBE}" srcOrd="3" destOrd="0" presId="urn:microsoft.com/office/officeart/2008/layout/CircularPictureCallout"/>
    <dgm:cxn modelId="{806DD21B-9FE6-434D-8B60-471D3DBA607F}" type="presParOf" srcId="{D077F9C2-79BF-40A4-A0EB-FFD8FEBF0FCA}" destId="{D0EA32C0-494F-494E-BB3E-0E0902CB1610}" srcOrd="4" destOrd="0" presId="urn:microsoft.com/office/officeart/2008/layout/CircularPictureCallout"/>
    <dgm:cxn modelId="{FC1E78F2-B696-464A-A33E-2C04CB426058}" type="presParOf" srcId="{D0EA32C0-494F-494E-BB3E-0E0902CB1610}" destId="{BA972A65-8DCB-4481-921D-64EC353E0A32}" srcOrd="0" destOrd="0" presId="urn:microsoft.com/office/officeart/2008/layout/CircularPictureCallout"/>
    <dgm:cxn modelId="{84FEDAE2-AB8C-4849-B23B-B50B2743CB57}" type="presParOf" srcId="{D077F9C2-79BF-40A4-A0EB-FFD8FEBF0FCA}" destId="{F54BEC15-B41F-443C-8075-9E99C9EEC4AA}" srcOrd="5" destOrd="0" presId="urn:microsoft.com/office/officeart/2008/layout/CircularPictureCallout"/>
    <dgm:cxn modelId="{31181D66-B5CD-4871-A75F-65CC8B250F09}" type="presParOf" srcId="{F54BEC15-B41F-443C-8075-9E99C9EEC4AA}" destId="{C3B2C6B9-48F7-4B79-BB9E-93B46BF8D16E}" srcOrd="0" destOrd="0" presId="urn:microsoft.com/office/officeart/2008/layout/CircularPictureCallout"/>
    <dgm:cxn modelId="{D78CEBDF-756A-4326-B035-22EF0AC7FB4F}" type="presParOf" srcId="{D077F9C2-79BF-40A4-A0EB-FFD8FEBF0FCA}" destId="{B3B06488-44C1-4EB5-B71C-8844F521F7E3}" srcOrd="6" destOrd="0" presId="urn:microsoft.com/office/officeart/2008/layout/CircularPictureCallout"/>
    <dgm:cxn modelId="{183F64AC-02EB-4A27-A239-AF7F3969D8C7}" type="presParOf" srcId="{D077F9C2-79BF-40A4-A0EB-FFD8FEBF0FCA}" destId="{671BB2FC-5628-4785-B6AA-AECC16225969}" srcOrd="7" destOrd="0" presId="urn:microsoft.com/office/officeart/2008/layout/CircularPictureCallout"/>
    <dgm:cxn modelId="{98C4325E-F4CE-4EA8-95E6-09739A8B0FCC}" type="presParOf" srcId="{671BB2FC-5628-4785-B6AA-AECC16225969}" destId="{0011A680-BBF1-40C5-8439-8583E0CEF8E2}" srcOrd="0" destOrd="0" presId="urn:microsoft.com/office/officeart/2008/layout/CircularPictureCallout"/>
    <dgm:cxn modelId="{52686CB0-5F60-4E12-A6CC-2A9E87376D5F}" type="presParOf" srcId="{D077F9C2-79BF-40A4-A0EB-FFD8FEBF0FCA}" destId="{72FE75E7-45D4-411E-B605-57B4F87E755C}" srcOrd="8" destOrd="0" presId="urn:microsoft.com/office/officeart/2008/layout/CircularPictureCallout"/>
    <dgm:cxn modelId="{174E019A-70D7-4B99-BAB6-5123F9354019}" type="presParOf" srcId="{72FE75E7-45D4-411E-B605-57B4F87E755C}" destId="{DCD22D8B-28CD-4491-90F4-D86064970143}" srcOrd="0" destOrd="0" presId="urn:microsoft.com/office/officeart/2008/layout/CircularPictureCallout"/>
    <dgm:cxn modelId="{49F28370-698E-4577-9196-5433C546DC38}" type="presParOf" srcId="{D077F9C2-79BF-40A4-A0EB-FFD8FEBF0FCA}" destId="{77441B69-2E08-4FE7-9B91-9FE2A4BAF2BE}" srcOrd="9" destOrd="0" presId="urn:microsoft.com/office/officeart/2008/layout/CircularPictureCallout"/>
    <dgm:cxn modelId="{27AC34C8-ED9A-47B6-929B-EC0347407F6C}" type="presParOf" srcId="{D077F9C2-79BF-40A4-A0EB-FFD8FEBF0FCA}" destId="{E78B0E3B-03B5-425B-9048-579E9563A4B4}" srcOrd="10" destOrd="0" presId="urn:microsoft.com/office/officeart/2008/layout/CircularPictureCallout"/>
    <dgm:cxn modelId="{ACF8D05F-C28E-4D48-B47C-47E15647402D}" type="presParOf" srcId="{E78B0E3B-03B5-425B-9048-579E9563A4B4}" destId="{2089DC3F-460F-4839-8360-69E6275CBCC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41B69-2E08-4FE7-9B91-9FE2A4BAF2BE}">
      <dsp:nvSpPr>
        <dsp:cNvPr id="0" name=""/>
        <dsp:cNvSpPr/>
      </dsp:nvSpPr>
      <dsp:spPr>
        <a:xfrm>
          <a:off x="31400" y="0"/>
          <a:ext cx="16222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06488-44C1-4EB5-B71C-8844F521F7E3}">
      <dsp:nvSpPr>
        <dsp:cNvPr id="0" name=""/>
        <dsp:cNvSpPr/>
      </dsp:nvSpPr>
      <dsp:spPr>
        <a:xfrm>
          <a:off x="96106" y="0"/>
          <a:ext cx="138954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D5312-D415-4CF9-B037-32E478279DBE}">
      <dsp:nvSpPr>
        <dsp:cNvPr id="0" name=""/>
        <dsp:cNvSpPr/>
      </dsp:nvSpPr>
      <dsp:spPr>
        <a:xfrm>
          <a:off x="96350" y="0"/>
          <a:ext cx="16222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34338-E130-4F7B-9BB3-88976F32EC98}">
      <dsp:nvSpPr>
        <dsp:cNvPr id="0" name=""/>
        <dsp:cNvSpPr/>
      </dsp:nvSpPr>
      <dsp:spPr>
        <a:xfrm>
          <a:off x="161574" y="889391"/>
          <a:ext cx="161574" cy="16157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05E92-B1B0-449B-A923-4C46CFC7EF70}">
      <dsp:nvSpPr>
        <dsp:cNvPr id="0" name=""/>
        <dsp:cNvSpPr/>
      </dsp:nvSpPr>
      <dsp:spPr>
        <a:xfrm>
          <a:off x="54240" y="963463"/>
          <a:ext cx="103407" cy="533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 dirty="0"/>
        </a:p>
      </dsp:txBody>
      <dsp:txXfrm>
        <a:off x="54240" y="963463"/>
        <a:ext cx="103407" cy="53319"/>
      </dsp:txXfrm>
    </dsp:sp>
    <dsp:sp modelId="{56A5960D-FC09-44DB-B1ED-0AAD2A3BEDA2}">
      <dsp:nvSpPr>
        <dsp:cNvPr id="0" name=""/>
        <dsp:cNvSpPr/>
      </dsp:nvSpPr>
      <dsp:spPr>
        <a:xfrm>
          <a:off x="274676" y="876000"/>
          <a:ext cx="48472" cy="484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72A65-8DCB-4481-921D-64EC353E0A32}">
      <dsp:nvSpPr>
        <dsp:cNvPr id="0" name=""/>
        <dsp:cNvSpPr/>
      </dsp:nvSpPr>
      <dsp:spPr>
        <a:xfrm>
          <a:off x="292401" y="877667"/>
          <a:ext cx="5590" cy="48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2401" y="877667"/>
        <a:ext cx="5590" cy="48472"/>
      </dsp:txXfrm>
    </dsp:sp>
    <dsp:sp modelId="{C3B2C6B9-48F7-4B79-BB9E-93B46BF8D16E}">
      <dsp:nvSpPr>
        <dsp:cNvPr id="0" name=""/>
        <dsp:cNvSpPr/>
      </dsp:nvSpPr>
      <dsp:spPr>
        <a:xfrm>
          <a:off x="274676" y="934815"/>
          <a:ext cx="48472" cy="484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11A680-BBF1-40C5-8439-8583E0CEF8E2}">
      <dsp:nvSpPr>
        <dsp:cNvPr id="0" name=""/>
        <dsp:cNvSpPr/>
      </dsp:nvSpPr>
      <dsp:spPr>
        <a:xfrm>
          <a:off x="269134" y="934218"/>
          <a:ext cx="7917" cy="48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 dirty="0"/>
        </a:p>
      </dsp:txBody>
      <dsp:txXfrm>
        <a:off x="269134" y="934218"/>
        <a:ext cx="7917" cy="48472"/>
      </dsp:txXfrm>
    </dsp:sp>
    <dsp:sp modelId="{DCD22D8B-28CD-4491-90F4-D86064970143}">
      <dsp:nvSpPr>
        <dsp:cNvPr id="0" name=""/>
        <dsp:cNvSpPr/>
      </dsp:nvSpPr>
      <dsp:spPr>
        <a:xfrm>
          <a:off x="270185" y="989765"/>
          <a:ext cx="48472" cy="48472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89DC3F-460F-4839-8360-69E6275CBCC4}">
      <dsp:nvSpPr>
        <dsp:cNvPr id="0" name=""/>
        <dsp:cNvSpPr/>
      </dsp:nvSpPr>
      <dsp:spPr>
        <a:xfrm>
          <a:off x="292401" y="990769"/>
          <a:ext cx="5590" cy="48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marL="0" lvl="0" indent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292401" y="990769"/>
        <a:ext cx="5590" cy="48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4176E-056C-43C0-8010-F023148F6B00}" type="datetimeFigureOut">
              <a:rPr lang="nl-NL" smtClean="0"/>
              <a:t>19-12-2024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5D5C6E-3F7A-4F6C-814E-19F9EDC995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37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BD4B2-1078-06BC-8274-BA6EC1DF32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AE383F16-5022-06A0-B7F2-5A9CC9F54C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BF61EF8-9D75-D15C-6DB7-EA3625735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CB27E95-1664-F332-E129-2B4CE9354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FAA69-9976-A244-9CC7-F21F3A8BB7E0}" type="slidenum">
              <a:rPr kumimoji="0" lang="nl-NL" sz="6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1409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1" cy="4619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401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88298" y="2709007"/>
            <a:ext cx="4018431" cy="461986"/>
          </a:xfrm>
        </p:spPr>
        <p:txBody>
          <a:bodyPr lIns="0" tIns="0" rIns="0" bIns="0"/>
          <a:lstStyle>
            <a:lvl1pPr>
              <a:defRPr sz="3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889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FF4D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88298" y="2709007"/>
            <a:ext cx="4018431" cy="461986"/>
          </a:xfrm>
        </p:spPr>
        <p:txBody>
          <a:bodyPr lIns="0" tIns="0" rIns="0" bIns="0"/>
          <a:lstStyle>
            <a:lvl1pPr>
              <a:defRPr sz="3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989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88298" y="2709007"/>
            <a:ext cx="4018431" cy="461986"/>
          </a:xfrm>
        </p:spPr>
        <p:txBody>
          <a:bodyPr lIns="0" tIns="0" rIns="0" bIns="0"/>
          <a:lstStyle>
            <a:lvl1pPr>
              <a:defRPr sz="3002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136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160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7144A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88298" y="2709007"/>
            <a:ext cx="4018431" cy="7617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22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00B6A-2A8A-B345-2E46-BBFDDA0EB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>
            <a:extLst>
              <a:ext uri="{FF2B5EF4-FFF2-40B4-BE49-F238E27FC236}">
                <a16:creationId xmlns:a16="http://schemas.microsoft.com/office/drawing/2014/main" id="{519404FF-938A-718D-3EA6-88874820D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2943912" y="0"/>
            <a:ext cx="9245553" cy="6522218"/>
          </a:xfrm>
          <a:prstGeom prst="rect">
            <a:avLst/>
          </a:prstGeom>
        </p:spPr>
      </p:pic>
      <p:grpSp>
        <p:nvGrpSpPr>
          <p:cNvPr id="18" name="Groep 17">
            <a:extLst>
              <a:ext uri="{FF2B5EF4-FFF2-40B4-BE49-F238E27FC236}">
                <a16:creationId xmlns:a16="http://schemas.microsoft.com/office/drawing/2014/main" id="{B5119F16-9CD6-CF36-D798-68F275D5BE42}"/>
              </a:ext>
            </a:extLst>
          </p:cNvPr>
          <p:cNvGrpSpPr/>
          <p:nvPr/>
        </p:nvGrpSpPr>
        <p:grpSpPr>
          <a:xfrm>
            <a:off x="380671" y="352068"/>
            <a:ext cx="1112898" cy="374437"/>
            <a:chOff x="627049" y="580586"/>
            <a:chExt cx="1835252" cy="617474"/>
          </a:xfrm>
        </p:grpSpPr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147974FA-01B8-8F3A-F8AE-1D0C55236ECE}"/>
                </a:ext>
              </a:extLst>
            </p:cNvPr>
            <p:cNvSpPr/>
            <p:nvPr/>
          </p:nvSpPr>
          <p:spPr>
            <a:xfrm>
              <a:off x="1518894" y="580586"/>
              <a:ext cx="29845" cy="179070"/>
            </a:xfrm>
            <a:custGeom>
              <a:avLst/>
              <a:gdLst/>
              <a:ahLst/>
              <a:cxnLst/>
              <a:rect l="l" t="t" r="r" b="b"/>
              <a:pathLst>
                <a:path w="29844" h="179070">
                  <a:moveTo>
                    <a:pt x="27470" y="50050"/>
                  </a:moveTo>
                  <a:lnTo>
                    <a:pt x="977" y="50050"/>
                  </a:lnTo>
                  <a:lnTo>
                    <a:pt x="977" y="178574"/>
                  </a:lnTo>
                  <a:lnTo>
                    <a:pt x="27470" y="178574"/>
                  </a:lnTo>
                  <a:lnTo>
                    <a:pt x="27470" y="50050"/>
                  </a:lnTo>
                  <a:close/>
                </a:path>
                <a:path w="29844" h="179070">
                  <a:moveTo>
                    <a:pt x="29438" y="4914"/>
                  </a:moveTo>
                  <a:lnTo>
                    <a:pt x="22567" y="0"/>
                  </a:lnTo>
                  <a:lnTo>
                    <a:pt x="6870" y="0"/>
                  </a:lnTo>
                  <a:lnTo>
                    <a:pt x="0" y="4914"/>
                  </a:lnTo>
                  <a:lnTo>
                    <a:pt x="0" y="22567"/>
                  </a:lnTo>
                  <a:lnTo>
                    <a:pt x="6870" y="27482"/>
                  </a:lnTo>
                  <a:lnTo>
                    <a:pt x="14719" y="27482"/>
                  </a:lnTo>
                  <a:lnTo>
                    <a:pt x="22567" y="27482"/>
                  </a:lnTo>
                  <a:lnTo>
                    <a:pt x="29438" y="22567"/>
                  </a:lnTo>
                  <a:lnTo>
                    <a:pt x="29438" y="4914"/>
                  </a:lnTo>
                  <a:close/>
                </a:path>
              </a:pathLst>
            </a:custGeom>
            <a:solidFill>
              <a:srgbClr val="00B0A7"/>
            </a:solidFill>
          </p:spPr>
          <p:txBody>
            <a:bodyPr wrap="square" lIns="0" tIns="0" rIns="0" bIns="0" rtlCol="0"/>
            <a:lstStyle/>
            <a:p>
              <a:pPr defTabSz="554492"/>
              <a:endParaRPr sz="1092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7" name="Groep 16">
              <a:extLst>
                <a:ext uri="{FF2B5EF4-FFF2-40B4-BE49-F238E27FC236}">
                  <a16:creationId xmlns:a16="http://schemas.microsoft.com/office/drawing/2014/main" id="{61E623C6-3115-BCC5-B01E-05896E0E31A4}"/>
                </a:ext>
              </a:extLst>
            </p:cNvPr>
            <p:cNvGrpSpPr/>
            <p:nvPr/>
          </p:nvGrpSpPr>
          <p:grpSpPr>
            <a:xfrm>
              <a:off x="627049" y="626701"/>
              <a:ext cx="1835252" cy="571359"/>
              <a:chOff x="627049" y="626701"/>
              <a:chExt cx="1835252" cy="571359"/>
            </a:xfrm>
          </p:grpSpPr>
          <p:pic>
            <p:nvPicPr>
              <p:cNvPr id="8" name="object 8">
                <a:extLst>
                  <a:ext uri="{FF2B5EF4-FFF2-40B4-BE49-F238E27FC236}">
                    <a16:creationId xmlns:a16="http://schemas.microsoft.com/office/drawing/2014/main" id="{971163E7-3110-9251-29FA-5417F24728B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81541" y="626701"/>
                <a:ext cx="112834" cy="132456"/>
              </a:xfrm>
              <a:prstGeom prst="rect">
                <a:avLst/>
              </a:prstGeom>
            </p:spPr>
          </p:pic>
          <p:pic>
            <p:nvPicPr>
              <p:cNvPr id="10" name="object 10">
                <a:extLst>
                  <a:ext uri="{FF2B5EF4-FFF2-40B4-BE49-F238E27FC236}">
                    <a16:creationId xmlns:a16="http://schemas.microsoft.com/office/drawing/2014/main" id="{65130EF8-6B3A-7251-0E31-D2A2CBEBDAE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67954" y="627680"/>
                <a:ext cx="454273" cy="135402"/>
              </a:xfrm>
              <a:prstGeom prst="rect">
                <a:avLst/>
              </a:prstGeom>
            </p:spPr>
          </p:pic>
          <p:grpSp>
            <p:nvGrpSpPr>
              <p:cNvPr id="16" name="Groep 15">
                <a:extLst>
                  <a:ext uri="{FF2B5EF4-FFF2-40B4-BE49-F238E27FC236}">
                    <a16:creationId xmlns:a16="http://schemas.microsoft.com/office/drawing/2014/main" id="{7AE1B5C6-5C98-FFF0-EBFC-0BE805B42C99}"/>
                  </a:ext>
                </a:extLst>
              </p:cNvPr>
              <p:cNvGrpSpPr/>
              <p:nvPr/>
            </p:nvGrpSpPr>
            <p:grpSpPr>
              <a:xfrm>
                <a:off x="627049" y="629646"/>
                <a:ext cx="1835252" cy="568414"/>
                <a:chOff x="627049" y="629646"/>
                <a:chExt cx="1835252" cy="568414"/>
              </a:xfrm>
            </p:grpSpPr>
            <p:sp>
              <p:nvSpPr>
                <p:cNvPr id="7" name="object 7">
                  <a:extLst>
                    <a:ext uri="{FF2B5EF4-FFF2-40B4-BE49-F238E27FC236}">
                      <a16:creationId xmlns:a16="http://schemas.microsoft.com/office/drawing/2014/main" id="{81D73AE1-1046-8712-C8A7-12B7B87A643F}"/>
                    </a:ext>
                  </a:extLst>
                </p:cNvPr>
                <p:cNvSpPr/>
                <p:nvPr/>
              </p:nvSpPr>
              <p:spPr>
                <a:xfrm>
                  <a:off x="700633" y="629646"/>
                  <a:ext cx="560705" cy="5645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05" h="564515">
                      <a:moveTo>
                        <a:pt x="179539" y="434644"/>
                      </a:moveTo>
                      <a:lnTo>
                        <a:pt x="74561" y="434644"/>
                      </a:lnTo>
                      <a:lnTo>
                        <a:pt x="0" y="564159"/>
                      </a:lnTo>
                      <a:lnTo>
                        <a:pt x="105956" y="564159"/>
                      </a:lnTo>
                      <a:lnTo>
                        <a:pt x="179539" y="434644"/>
                      </a:lnTo>
                      <a:close/>
                    </a:path>
                    <a:path w="560705" h="564515">
                      <a:moveTo>
                        <a:pt x="307086" y="129514"/>
                      </a:moveTo>
                      <a:lnTo>
                        <a:pt x="232524" y="0"/>
                      </a:lnTo>
                      <a:lnTo>
                        <a:pt x="127546" y="0"/>
                      </a:lnTo>
                      <a:lnTo>
                        <a:pt x="201129" y="129514"/>
                      </a:lnTo>
                      <a:lnTo>
                        <a:pt x="307086" y="129514"/>
                      </a:lnTo>
                      <a:close/>
                    </a:path>
                    <a:path w="560705" h="564515">
                      <a:moveTo>
                        <a:pt x="433654" y="434644"/>
                      </a:moveTo>
                      <a:lnTo>
                        <a:pt x="327698" y="434644"/>
                      </a:lnTo>
                      <a:lnTo>
                        <a:pt x="254114" y="564159"/>
                      </a:lnTo>
                      <a:lnTo>
                        <a:pt x="360070" y="564159"/>
                      </a:lnTo>
                      <a:lnTo>
                        <a:pt x="433654" y="434644"/>
                      </a:lnTo>
                      <a:close/>
                    </a:path>
                    <a:path w="560705" h="564515">
                      <a:moveTo>
                        <a:pt x="560222" y="129514"/>
                      </a:moveTo>
                      <a:lnTo>
                        <a:pt x="486638" y="0"/>
                      </a:lnTo>
                      <a:lnTo>
                        <a:pt x="380682" y="0"/>
                      </a:lnTo>
                      <a:lnTo>
                        <a:pt x="454253" y="129514"/>
                      </a:lnTo>
                      <a:lnTo>
                        <a:pt x="560222" y="1295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pPr defTabSz="554492"/>
                  <a:endParaRPr sz="1092" kern="0">
                    <a:solidFill>
                      <a:sysClr val="windowText" lastClr="000000"/>
                    </a:solidFill>
                  </a:endParaRPr>
                </a:p>
              </p:txBody>
            </p:sp>
            <p:grpSp>
              <p:nvGrpSpPr>
                <p:cNvPr id="15" name="Groep 14">
                  <a:extLst>
                    <a:ext uri="{FF2B5EF4-FFF2-40B4-BE49-F238E27FC236}">
                      <a16:creationId xmlns:a16="http://schemas.microsoft.com/office/drawing/2014/main" id="{F1D74C30-C7C3-632F-E71D-41796E07EB4C}"/>
                    </a:ext>
                  </a:extLst>
                </p:cNvPr>
                <p:cNvGrpSpPr/>
                <p:nvPr/>
              </p:nvGrpSpPr>
              <p:grpSpPr>
                <a:xfrm>
                  <a:off x="627049" y="629646"/>
                  <a:ext cx="1835252" cy="568414"/>
                  <a:chOff x="627049" y="629646"/>
                  <a:chExt cx="1835252" cy="568414"/>
                </a:xfrm>
              </p:grpSpPr>
              <p:sp>
                <p:nvSpPr>
                  <p:cNvPr id="6" name="object 6">
                    <a:extLst>
                      <a:ext uri="{FF2B5EF4-FFF2-40B4-BE49-F238E27FC236}">
                        <a16:creationId xmlns:a16="http://schemas.microsoft.com/office/drawing/2014/main" id="{8620EDE2-1AF9-17BA-840E-33B420E9419B}"/>
                      </a:ext>
                    </a:extLst>
                  </p:cNvPr>
                  <p:cNvSpPr/>
                  <p:nvPr/>
                </p:nvSpPr>
                <p:spPr>
                  <a:xfrm>
                    <a:off x="627049" y="629646"/>
                    <a:ext cx="1466850" cy="5645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6850" h="564515">
                        <a:moveTo>
                          <a:pt x="148145" y="434644"/>
                        </a:moveTo>
                        <a:lnTo>
                          <a:pt x="73583" y="305130"/>
                        </a:lnTo>
                        <a:lnTo>
                          <a:pt x="0" y="434644"/>
                        </a:lnTo>
                        <a:lnTo>
                          <a:pt x="73583" y="564159"/>
                        </a:lnTo>
                        <a:lnTo>
                          <a:pt x="148145" y="434644"/>
                        </a:lnTo>
                        <a:close/>
                      </a:path>
                      <a:path w="1466850" h="564515">
                        <a:moveTo>
                          <a:pt x="274713" y="129514"/>
                        </a:moveTo>
                        <a:lnTo>
                          <a:pt x="201129" y="0"/>
                        </a:lnTo>
                        <a:lnTo>
                          <a:pt x="126568" y="129514"/>
                        </a:lnTo>
                        <a:lnTo>
                          <a:pt x="201129" y="259016"/>
                        </a:lnTo>
                        <a:lnTo>
                          <a:pt x="274713" y="129514"/>
                        </a:lnTo>
                        <a:close/>
                      </a:path>
                      <a:path w="1466850" h="564515">
                        <a:moveTo>
                          <a:pt x="401281" y="434644"/>
                        </a:moveTo>
                        <a:lnTo>
                          <a:pt x="327685" y="305130"/>
                        </a:lnTo>
                        <a:lnTo>
                          <a:pt x="253123" y="434644"/>
                        </a:lnTo>
                        <a:lnTo>
                          <a:pt x="327685" y="564159"/>
                        </a:lnTo>
                        <a:lnTo>
                          <a:pt x="401281" y="434644"/>
                        </a:lnTo>
                        <a:close/>
                      </a:path>
                      <a:path w="1466850" h="564515">
                        <a:moveTo>
                          <a:pt x="527850" y="129514"/>
                        </a:moveTo>
                        <a:lnTo>
                          <a:pt x="454266" y="0"/>
                        </a:lnTo>
                        <a:lnTo>
                          <a:pt x="380669" y="129514"/>
                        </a:lnTo>
                        <a:lnTo>
                          <a:pt x="454266" y="259016"/>
                        </a:lnTo>
                        <a:lnTo>
                          <a:pt x="527850" y="129514"/>
                        </a:lnTo>
                        <a:close/>
                      </a:path>
                      <a:path w="1466850" h="564515">
                        <a:moveTo>
                          <a:pt x="931100" y="217817"/>
                        </a:moveTo>
                        <a:lnTo>
                          <a:pt x="902639" y="217817"/>
                        </a:lnTo>
                        <a:lnTo>
                          <a:pt x="877125" y="315925"/>
                        </a:lnTo>
                        <a:lnTo>
                          <a:pt x="876147" y="315925"/>
                        </a:lnTo>
                        <a:lnTo>
                          <a:pt x="849655" y="217817"/>
                        </a:lnTo>
                        <a:lnTo>
                          <a:pt x="824141" y="217817"/>
                        </a:lnTo>
                        <a:lnTo>
                          <a:pt x="797661" y="315925"/>
                        </a:lnTo>
                        <a:lnTo>
                          <a:pt x="771169" y="217817"/>
                        </a:lnTo>
                        <a:lnTo>
                          <a:pt x="743699" y="217817"/>
                        </a:lnTo>
                        <a:lnTo>
                          <a:pt x="782942" y="346341"/>
                        </a:lnTo>
                        <a:lnTo>
                          <a:pt x="809434" y="346341"/>
                        </a:lnTo>
                        <a:lnTo>
                          <a:pt x="836904" y="248234"/>
                        </a:lnTo>
                        <a:lnTo>
                          <a:pt x="865365" y="346341"/>
                        </a:lnTo>
                        <a:lnTo>
                          <a:pt x="891857" y="346341"/>
                        </a:lnTo>
                        <a:lnTo>
                          <a:pt x="931100" y="217817"/>
                        </a:lnTo>
                        <a:close/>
                      </a:path>
                      <a:path w="1466850" h="564515">
                        <a:moveTo>
                          <a:pt x="1063536" y="281584"/>
                        </a:moveTo>
                        <a:lnTo>
                          <a:pt x="1059078" y="254038"/>
                        </a:lnTo>
                        <a:lnTo>
                          <a:pt x="1048537" y="236461"/>
                        </a:lnTo>
                        <a:lnTo>
                          <a:pt x="1046251" y="232651"/>
                        </a:lnTo>
                        <a:lnTo>
                          <a:pt x="1037056" y="226415"/>
                        </a:lnTo>
                        <a:lnTo>
                          <a:pt x="1037056" y="282575"/>
                        </a:lnTo>
                        <a:lnTo>
                          <a:pt x="1034656" y="300951"/>
                        </a:lnTo>
                        <a:lnTo>
                          <a:pt x="1027480" y="315556"/>
                        </a:lnTo>
                        <a:lnTo>
                          <a:pt x="1015530" y="325208"/>
                        </a:lnTo>
                        <a:lnTo>
                          <a:pt x="998791" y="328688"/>
                        </a:lnTo>
                        <a:lnTo>
                          <a:pt x="982052" y="325208"/>
                        </a:lnTo>
                        <a:lnTo>
                          <a:pt x="970089" y="315556"/>
                        </a:lnTo>
                        <a:lnTo>
                          <a:pt x="962914" y="300951"/>
                        </a:lnTo>
                        <a:lnTo>
                          <a:pt x="960526" y="282575"/>
                        </a:lnTo>
                        <a:lnTo>
                          <a:pt x="962914" y="264185"/>
                        </a:lnTo>
                        <a:lnTo>
                          <a:pt x="970089" y="249580"/>
                        </a:lnTo>
                        <a:lnTo>
                          <a:pt x="982052" y="239941"/>
                        </a:lnTo>
                        <a:lnTo>
                          <a:pt x="998791" y="236461"/>
                        </a:lnTo>
                        <a:lnTo>
                          <a:pt x="1015530" y="239941"/>
                        </a:lnTo>
                        <a:lnTo>
                          <a:pt x="1027480" y="249580"/>
                        </a:lnTo>
                        <a:lnTo>
                          <a:pt x="1034656" y="264185"/>
                        </a:lnTo>
                        <a:lnTo>
                          <a:pt x="1037056" y="282575"/>
                        </a:lnTo>
                        <a:lnTo>
                          <a:pt x="1037056" y="226415"/>
                        </a:lnTo>
                        <a:lnTo>
                          <a:pt x="1025880" y="218808"/>
                        </a:lnTo>
                        <a:lnTo>
                          <a:pt x="998791" y="213893"/>
                        </a:lnTo>
                        <a:lnTo>
                          <a:pt x="971702" y="218948"/>
                        </a:lnTo>
                        <a:lnTo>
                          <a:pt x="951331" y="233019"/>
                        </a:lnTo>
                        <a:lnTo>
                          <a:pt x="938491" y="254457"/>
                        </a:lnTo>
                        <a:lnTo>
                          <a:pt x="934034" y="281584"/>
                        </a:lnTo>
                        <a:lnTo>
                          <a:pt x="938491" y="308724"/>
                        </a:lnTo>
                        <a:lnTo>
                          <a:pt x="951331" y="330149"/>
                        </a:lnTo>
                        <a:lnTo>
                          <a:pt x="971702" y="344233"/>
                        </a:lnTo>
                        <a:lnTo>
                          <a:pt x="998791" y="349288"/>
                        </a:lnTo>
                        <a:lnTo>
                          <a:pt x="1025880" y="344373"/>
                        </a:lnTo>
                        <a:lnTo>
                          <a:pt x="1046251" y="330530"/>
                        </a:lnTo>
                        <a:lnTo>
                          <a:pt x="1047356" y="328688"/>
                        </a:lnTo>
                        <a:lnTo>
                          <a:pt x="1059078" y="309130"/>
                        </a:lnTo>
                        <a:lnTo>
                          <a:pt x="1063536" y="281584"/>
                        </a:lnTo>
                        <a:close/>
                      </a:path>
                      <a:path w="1466850" h="564515">
                        <a:moveTo>
                          <a:pt x="1194028" y="256082"/>
                        </a:moveTo>
                        <a:lnTo>
                          <a:pt x="1190752" y="237490"/>
                        </a:lnTo>
                        <a:lnTo>
                          <a:pt x="1181773" y="224320"/>
                        </a:lnTo>
                        <a:lnTo>
                          <a:pt x="1168374" y="216484"/>
                        </a:lnTo>
                        <a:lnTo>
                          <a:pt x="1151851" y="213893"/>
                        </a:lnTo>
                        <a:lnTo>
                          <a:pt x="1136700" y="215582"/>
                        </a:lnTo>
                        <a:lnTo>
                          <a:pt x="1124864" y="220027"/>
                        </a:lnTo>
                        <a:lnTo>
                          <a:pt x="1115974" y="226314"/>
                        </a:lnTo>
                        <a:lnTo>
                          <a:pt x="1109662" y="233514"/>
                        </a:lnTo>
                        <a:lnTo>
                          <a:pt x="1108671" y="233514"/>
                        </a:lnTo>
                        <a:lnTo>
                          <a:pt x="1108671" y="216839"/>
                        </a:lnTo>
                        <a:lnTo>
                          <a:pt x="1082179" y="216839"/>
                        </a:lnTo>
                        <a:lnTo>
                          <a:pt x="1082179" y="345363"/>
                        </a:lnTo>
                        <a:lnTo>
                          <a:pt x="1108671" y="345363"/>
                        </a:lnTo>
                        <a:lnTo>
                          <a:pt x="1108671" y="266877"/>
                        </a:lnTo>
                        <a:lnTo>
                          <a:pt x="1110996" y="253695"/>
                        </a:lnTo>
                        <a:lnTo>
                          <a:pt x="1117625" y="243814"/>
                        </a:lnTo>
                        <a:lnTo>
                          <a:pt x="1128128" y="237617"/>
                        </a:lnTo>
                        <a:lnTo>
                          <a:pt x="1142034" y="235470"/>
                        </a:lnTo>
                        <a:lnTo>
                          <a:pt x="1153477" y="237439"/>
                        </a:lnTo>
                        <a:lnTo>
                          <a:pt x="1161415" y="243078"/>
                        </a:lnTo>
                        <a:lnTo>
                          <a:pt x="1166037" y="252031"/>
                        </a:lnTo>
                        <a:lnTo>
                          <a:pt x="1167536" y="263931"/>
                        </a:lnTo>
                        <a:lnTo>
                          <a:pt x="1167536" y="345363"/>
                        </a:lnTo>
                        <a:lnTo>
                          <a:pt x="1194028" y="345363"/>
                        </a:lnTo>
                        <a:lnTo>
                          <a:pt x="1194028" y="256082"/>
                        </a:lnTo>
                        <a:close/>
                      </a:path>
                      <a:path w="1466850" h="564515">
                        <a:moveTo>
                          <a:pt x="1337284" y="288455"/>
                        </a:moveTo>
                        <a:lnTo>
                          <a:pt x="1334922" y="269811"/>
                        </a:lnTo>
                        <a:lnTo>
                          <a:pt x="1333398" y="257759"/>
                        </a:lnTo>
                        <a:lnTo>
                          <a:pt x="1322311" y="235470"/>
                        </a:lnTo>
                        <a:lnTo>
                          <a:pt x="1321701" y="234251"/>
                        </a:lnTo>
                        <a:lnTo>
                          <a:pt x="1310792" y="225882"/>
                        </a:lnTo>
                        <a:lnTo>
                          <a:pt x="1310792" y="269811"/>
                        </a:lnTo>
                        <a:lnTo>
                          <a:pt x="1238186" y="269811"/>
                        </a:lnTo>
                        <a:lnTo>
                          <a:pt x="1240980" y="256171"/>
                        </a:lnTo>
                        <a:lnTo>
                          <a:pt x="1248727" y="245287"/>
                        </a:lnTo>
                        <a:lnTo>
                          <a:pt x="1260538" y="238074"/>
                        </a:lnTo>
                        <a:lnTo>
                          <a:pt x="1275473" y="235470"/>
                        </a:lnTo>
                        <a:lnTo>
                          <a:pt x="1290091" y="238074"/>
                        </a:lnTo>
                        <a:lnTo>
                          <a:pt x="1301229" y="245287"/>
                        </a:lnTo>
                        <a:lnTo>
                          <a:pt x="1308303" y="256171"/>
                        </a:lnTo>
                        <a:lnTo>
                          <a:pt x="1310792" y="269811"/>
                        </a:lnTo>
                        <a:lnTo>
                          <a:pt x="1310792" y="225882"/>
                        </a:lnTo>
                        <a:lnTo>
                          <a:pt x="1302092" y="219202"/>
                        </a:lnTo>
                        <a:lnTo>
                          <a:pt x="1274483" y="213893"/>
                        </a:lnTo>
                        <a:lnTo>
                          <a:pt x="1248117" y="218668"/>
                        </a:lnTo>
                        <a:lnTo>
                          <a:pt x="1228369" y="232283"/>
                        </a:lnTo>
                        <a:lnTo>
                          <a:pt x="1215986" y="253631"/>
                        </a:lnTo>
                        <a:lnTo>
                          <a:pt x="1211694" y="281584"/>
                        </a:lnTo>
                        <a:lnTo>
                          <a:pt x="1216152" y="309549"/>
                        </a:lnTo>
                        <a:lnTo>
                          <a:pt x="1228991" y="330898"/>
                        </a:lnTo>
                        <a:lnTo>
                          <a:pt x="1249362" y="344512"/>
                        </a:lnTo>
                        <a:lnTo>
                          <a:pt x="1276451" y="349288"/>
                        </a:lnTo>
                        <a:lnTo>
                          <a:pt x="1298752" y="345998"/>
                        </a:lnTo>
                        <a:lnTo>
                          <a:pt x="1315821" y="336905"/>
                        </a:lnTo>
                        <a:lnTo>
                          <a:pt x="1323949" y="327698"/>
                        </a:lnTo>
                        <a:lnTo>
                          <a:pt x="1327912" y="323215"/>
                        </a:lnTo>
                        <a:lnTo>
                          <a:pt x="1335316" y="306120"/>
                        </a:lnTo>
                        <a:lnTo>
                          <a:pt x="1308836" y="306120"/>
                        </a:lnTo>
                        <a:lnTo>
                          <a:pt x="1305966" y="312801"/>
                        </a:lnTo>
                        <a:lnTo>
                          <a:pt x="1299870" y="319849"/>
                        </a:lnTo>
                        <a:lnTo>
                          <a:pt x="1289926" y="325424"/>
                        </a:lnTo>
                        <a:lnTo>
                          <a:pt x="1275473" y="327698"/>
                        </a:lnTo>
                        <a:lnTo>
                          <a:pt x="1259713" y="324599"/>
                        </a:lnTo>
                        <a:lnTo>
                          <a:pt x="1248003" y="316179"/>
                        </a:lnTo>
                        <a:lnTo>
                          <a:pt x="1240701" y="303695"/>
                        </a:lnTo>
                        <a:lnTo>
                          <a:pt x="1238186" y="288455"/>
                        </a:lnTo>
                        <a:lnTo>
                          <a:pt x="1337284" y="288455"/>
                        </a:lnTo>
                        <a:close/>
                      </a:path>
                      <a:path w="1466850" h="564515">
                        <a:moveTo>
                          <a:pt x="1466786" y="256082"/>
                        </a:moveTo>
                        <a:lnTo>
                          <a:pt x="1463509" y="237490"/>
                        </a:lnTo>
                        <a:lnTo>
                          <a:pt x="1454531" y="224320"/>
                        </a:lnTo>
                        <a:lnTo>
                          <a:pt x="1441132" y="216484"/>
                        </a:lnTo>
                        <a:lnTo>
                          <a:pt x="1424597" y="213893"/>
                        </a:lnTo>
                        <a:lnTo>
                          <a:pt x="1409458" y="215582"/>
                        </a:lnTo>
                        <a:lnTo>
                          <a:pt x="1397622" y="220027"/>
                        </a:lnTo>
                        <a:lnTo>
                          <a:pt x="1388732" y="226314"/>
                        </a:lnTo>
                        <a:lnTo>
                          <a:pt x="1382407" y="233514"/>
                        </a:lnTo>
                        <a:lnTo>
                          <a:pt x="1381429" y="233514"/>
                        </a:lnTo>
                        <a:lnTo>
                          <a:pt x="1381429" y="216839"/>
                        </a:lnTo>
                        <a:lnTo>
                          <a:pt x="1354937" y="216839"/>
                        </a:lnTo>
                        <a:lnTo>
                          <a:pt x="1354937" y="345363"/>
                        </a:lnTo>
                        <a:lnTo>
                          <a:pt x="1381429" y="345363"/>
                        </a:lnTo>
                        <a:lnTo>
                          <a:pt x="1381429" y="266877"/>
                        </a:lnTo>
                        <a:lnTo>
                          <a:pt x="1383741" y="253695"/>
                        </a:lnTo>
                        <a:lnTo>
                          <a:pt x="1390383" y="243814"/>
                        </a:lnTo>
                        <a:lnTo>
                          <a:pt x="1400886" y="237617"/>
                        </a:lnTo>
                        <a:lnTo>
                          <a:pt x="1414792" y="235470"/>
                        </a:lnTo>
                        <a:lnTo>
                          <a:pt x="1426641" y="237439"/>
                        </a:lnTo>
                        <a:lnTo>
                          <a:pt x="1434528" y="243078"/>
                        </a:lnTo>
                        <a:lnTo>
                          <a:pt x="1438935" y="252031"/>
                        </a:lnTo>
                        <a:lnTo>
                          <a:pt x="1440294" y="263931"/>
                        </a:lnTo>
                        <a:lnTo>
                          <a:pt x="1440294" y="345363"/>
                        </a:lnTo>
                        <a:lnTo>
                          <a:pt x="1466786" y="345363"/>
                        </a:lnTo>
                        <a:lnTo>
                          <a:pt x="1466786" y="256082"/>
                        </a:lnTo>
                        <a:close/>
                      </a:path>
                    </a:pathLst>
                  </a:custGeom>
                  <a:solidFill>
                    <a:srgbClr val="00B0A7"/>
                  </a:solidFill>
                </p:spPr>
                <p:txBody>
                  <a:bodyPr wrap="square" lIns="0" tIns="0" rIns="0" bIns="0" rtlCol="0"/>
                  <a:lstStyle/>
                  <a:p>
                    <a:pPr defTabSz="554492"/>
                    <a:endParaRPr sz="1092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11" name="object 11">
                    <a:extLst>
                      <a:ext uri="{FF2B5EF4-FFF2-40B4-BE49-F238E27FC236}">
                        <a16:creationId xmlns:a16="http://schemas.microsoft.com/office/drawing/2014/main" id="{D1B5CA33-005A-C6D6-25EB-A98DC9F95CF6}"/>
                      </a:ext>
                    </a:extLst>
                  </p:cNvPr>
                  <p:cNvSpPr/>
                  <p:nvPr/>
                </p:nvSpPr>
                <p:spPr>
                  <a:xfrm>
                    <a:off x="1381531" y="1013275"/>
                    <a:ext cx="1080770" cy="1847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0770" h="184784">
                        <a:moveTo>
                          <a:pt x="111848" y="90258"/>
                        </a:moveTo>
                        <a:lnTo>
                          <a:pt x="108991" y="71526"/>
                        </a:lnTo>
                        <a:lnTo>
                          <a:pt x="99961" y="58127"/>
                        </a:lnTo>
                        <a:lnTo>
                          <a:pt x="86334" y="50253"/>
                        </a:lnTo>
                        <a:lnTo>
                          <a:pt x="69672" y="48069"/>
                        </a:lnTo>
                        <a:lnTo>
                          <a:pt x="54521" y="49758"/>
                        </a:lnTo>
                        <a:lnTo>
                          <a:pt x="42684" y="54203"/>
                        </a:lnTo>
                        <a:lnTo>
                          <a:pt x="33794" y="60490"/>
                        </a:lnTo>
                        <a:lnTo>
                          <a:pt x="27482" y="67691"/>
                        </a:lnTo>
                        <a:lnTo>
                          <a:pt x="26492" y="67691"/>
                        </a:lnTo>
                        <a:lnTo>
                          <a:pt x="26492" y="51015"/>
                        </a:lnTo>
                        <a:lnTo>
                          <a:pt x="0" y="51015"/>
                        </a:lnTo>
                        <a:lnTo>
                          <a:pt x="0" y="179552"/>
                        </a:lnTo>
                        <a:lnTo>
                          <a:pt x="26492" y="179552"/>
                        </a:lnTo>
                        <a:lnTo>
                          <a:pt x="26492" y="101053"/>
                        </a:lnTo>
                        <a:lnTo>
                          <a:pt x="28803" y="87871"/>
                        </a:lnTo>
                        <a:lnTo>
                          <a:pt x="35445" y="78003"/>
                        </a:lnTo>
                        <a:lnTo>
                          <a:pt x="45948" y="71805"/>
                        </a:lnTo>
                        <a:lnTo>
                          <a:pt x="59855" y="69659"/>
                        </a:lnTo>
                        <a:lnTo>
                          <a:pt x="71297" y="71615"/>
                        </a:lnTo>
                        <a:lnTo>
                          <a:pt x="79235" y="77254"/>
                        </a:lnTo>
                        <a:lnTo>
                          <a:pt x="83858" y="86220"/>
                        </a:lnTo>
                        <a:lnTo>
                          <a:pt x="85356" y="98120"/>
                        </a:lnTo>
                        <a:lnTo>
                          <a:pt x="85356" y="179552"/>
                        </a:lnTo>
                        <a:lnTo>
                          <a:pt x="111848" y="179552"/>
                        </a:lnTo>
                        <a:lnTo>
                          <a:pt x="111848" y="90258"/>
                        </a:lnTo>
                        <a:close/>
                      </a:path>
                      <a:path w="1080770" h="184784">
                        <a:moveTo>
                          <a:pt x="255092" y="122631"/>
                        </a:moveTo>
                        <a:lnTo>
                          <a:pt x="252666" y="103009"/>
                        </a:lnTo>
                        <a:lnTo>
                          <a:pt x="251231" y="91528"/>
                        </a:lnTo>
                        <a:lnTo>
                          <a:pt x="239953" y="68681"/>
                        </a:lnTo>
                        <a:lnTo>
                          <a:pt x="239649" y="68059"/>
                        </a:lnTo>
                        <a:lnTo>
                          <a:pt x="229590" y="60350"/>
                        </a:lnTo>
                        <a:lnTo>
                          <a:pt x="229590" y="103009"/>
                        </a:lnTo>
                        <a:lnTo>
                          <a:pt x="156984" y="103009"/>
                        </a:lnTo>
                        <a:lnTo>
                          <a:pt x="159778" y="89369"/>
                        </a:lnTo>
                        <a:lnTo>
                          <a:pt x="167538" y="78486"/>
                        </a:lnTo>
                        <a:lnTo>
                          <a:pt x="179336" y="71285"/>
                        </a:lnTo>
                        <a:lnTo>
                          <a:pt x="194271" y="68681"/>
                        </a:lnTo>
                        <a:lnTo>
                          <a:pt x="208889" y="71285"/>
                        </a:lnTo>
                        <a:lnTo>
                          <a:pt x="220027" y="78486"/>
                        </a:lnTo>
                        <a:lnTo>
                          <a:pt x="227101" y="89369"/>
                        </a:lnTo>
                        <a:lnTo>
                          <a:pt x="229590" y="103009"/>
                        </a:lnTo>
                        <a:lnTo>
                          <a:pt x="229590" y="60350"/>
                        </a:lnTo>
                        <a:lnTo>
                          <a:pt x="220332" y="53238"/>
                        </a:lnTo>
                        <a:lnTo>
                          <a:pt x="193294" y="48069"/>
                        </a:lnTo>
                        <a:lnTo>
                          <a:pt x="166916" y="52857"/>
                        </a:lnTo>
                        <a:lnTo>
                          <a:pt x="147180" y="66471"/>
                        </a:lnTo>
                        <a:lnTo>
                          <a:pt x="134785" y="87807"/>
                        </a:lnTo>
                        <a:lnTo>
                          <a:pt x="130492" y="115773"/>
                        </a:lnTo>
                        <a:lnTo>
                          <a:pt x="134950" y="143738"/>
                        </a:lnTo>
                        <a:lnTo>
                          <a:pt x="147789" y="165074"/>
                        </a:lnTo>
                        <a:lnTo>
                          <a:pt x="168160" y="178689"/>
                        </a:lnTo>
                        <a:lnTo>
                          <a:pt x="195249" y="183476"/>
                        </a:lnTo>
                        <a:lnTo>
                          <a:pt x="217551" y="180174"/>
                        </a:lnTo>
                        <a:lnTo>
                          <a:pt x="234619" y="171081"/>
                        </a:lnTo>
                        <a:lnTo>
                          <a:pt x="242747" y="161886"/>
                        </a:lnTo>
                        <a:lnTo>
                          <a:pt x="246710" y="157391"/>
                        </a:lnTo>
                        <a:lnTo>
                          <a:pt x="254114" y="140296"/>
                        </a:lnTo>
                        <a:lnTo>
                          <a:pt x="226644" y="140296"/>
                        </a:lnTo>
                        <a:lnTo>
                          <a:pt x="223774" y="146977"/>
                        </a:lnTo>
                        <a:lnTo>
                          <a:pt x="217690" y="154038"/>
                        </a:lnTo>
                        <a:lnTo>
                          <a:pt x="207746" y="159613"/>
                        </a:lnTo>
                        <a:lnTo>
                          <a:pt x="193294" y="161886"/>
                        </a:lnTo>
                        <a:lnTo>
                          <a:pt x="177533" y="158788"/>
                        </a:lnTo>
                        <a:lnTo>
                          <a:pt x="165811" y="150355"/>
                        </a:lnTo>
                        <a:lnTo>
                          <a:pt x="158521" y="137883"/>
                        </a:lnTo>
                        <a:lnTo>
                          <a:pt x="156006" y="122631"/>
                        </a:lnTo>
                        <a:lnTo>
                          <a:pt x="255092" y="122631"/>
                        </a:lnTo>
                        <a:close/>
                      </a:path>
                      <a:path w="1080770" h="184784">
                        <a:moveTo>
                          <a:pt x="390499" y="0"/>
                        </a:moveTo>
                        <a:lnTo>
                          <a:pt x="364007" y="0"/>
                        </a:lnTo>
                        <a:lnTo>
                          <a:pt x="364007" y="66713"/>
                        </a:lnTo>
                        <a:lnTo>
                          <a:pt x="364007" y="115773"/>
                        </a:lnTo>
                        <a:lnTo>
                          <a:pt x="361518" y="134975"/>
                        </a:lnTo>
                        <a:lnTo>
                          <a:pt x="354444" y="149491"/>
                        </a:lnTo>
                        <a:lnTo>
                          <a:pt x="343306" y="158686"/>
                        </a:lnTo>
                        <a:lnTo>
                          <a:pt x="328688" y="161886"/>
                        </a:lnTo>
                        <a:lnTo>
                          <a:pt x="313232" y="158127"/>
                        </a:lnTo>
                        <a:lnTo>
                          <a:pt x="302196" y="148031"/>
                        </a:lnTo>
                        <a:lnTo>
                          <a:pt x="295579" y="133324"/>
                        </a:lnTo>
                        <a:lnTo>
                          <a:pt x="293370" y="115773"/>
                        </a:lnTo>
                        <a:lnTo>
                          <a:pt x="295719" y="98221"/>
                        </a:lnTo>
                        <a:lnTo>
                          <a:pt x="302564" y="83515"/>
                        </a:lnTo>
                        <a:lnTo>
                          <a:pt x="313651" y="73418"/>
                        </a:lnTo>
                        <a:lnTo>
                          <a:pt x="328688" y="69659"/>
                        </a:lnTo>
                        <a:lnTo>
                          <a:pt x="343306" y="72859"/>
                        </a:lnTo>
                        <a:lnTo>
                          <a:pt x="354444" y="82042"/>
                        </a:lnTo>
                        <a:lnTo>
                          <a:pt x="361518" y="96558"/>
                        </a:lnTo>
                        <a:lnTo>
                          <a:pt x="364007" y="115773"/>
                        </a:lnTo>
                        <a:lnTo>
                          <a:pt x="364007" y="66713"/>
                        </a:lnTo>
                        <a:lnTo>
                          <a:pt x="357720" y="59512"/>
                        </a:lnTo>
                        <a:lnTo>
                          <a:pt x="349046" y="53225"/>
                        </a:lnTo>
                        <a:lnTo>
                          <a:pt x="337794" y="48780"/>
                        </a:lnTo>
                        <a:lnTo>
                          <a:pt x="323773" y="47091"/>
                        </a:lnTo>
                        <a:lnTo>
                          <a:pt x="300659" y="51739"/>
                        </a:lnTo>
                        <a:lnTo>
                          <a:pt x="282321" y="65125"/>
                        </a:lnTo>
                        <a:lnTo>
                          <a:pt x="270243" y="86410"/>
                        </a:lnTo>
                        <a:lnTo>
                          <a:pt x="265899" y="114782"/>
                        </a:lnTo>
                        <a:lnTo>
                          <a:pt x="270243" y="143167"/>
                        </a:lnTo>
                        <a:lnTo>
                          <a:pt x="282321" y="164465"/>
                        </a:lnTo>
                        <a:lnTo>
                          <a:pt x="300659" y="177850"/>
                        </a:lnTo>
                        <a:lnTo>
                          <a:pt x="323773" y="182486"/>
                        </a:lnTo>
                        <a:lnTo>
                          <a:pt x="337223" y="180822"/>
                        </a:lnTo>
                        <a:lnTo>
                          <a:pt x="348183" y="176479"/>
                        </a:lnTo>
                        <a:lnTo>
                          <a:pt x="356755" y="170484"/>
                        </a:lnTo>
                        <a:lnTo>
                          <a:pt x="363016" y="163842"/>
                        </a:lnTo>
                        <a:lnTo>
                          <a:pt x="364007" y="163842"/>
                        </a:lnTo>
                        <a:lnTo>
                          <a:pt x="364007" y="178562"/>
                        </a:lnTo>
                        <a:lnTo>
                          <a:pt x="390499" y="178562"/>
                        </a:lnTo>
                        <a:lnTo>
                          <a:pt x="390499" y="163842"/>
                        </a:lnTo>
                        <a:lnTo>
                          <a:pt x="390499" y="161886"/>
                        </a:lnTo>
                        <a:lnTo>
                          <a:pt x="390499" y="69659"/>
                        </a:lnTo>
                        <a:lnTo>
                          <a:pt x="390499" y="66713"/>
                        </a:lnTo>
                        <a:lnTo>
                          <a:pt x="390499" y="0"/>
                        </a:lnTo>
                        <a:close/>
                      </a:path>
                      <a:path w="1080770" h="184784">
                        <a:moveTo>
                          <a:pt x="534720" y="122631"/>
                        </a:moveTo>
                        <a:lnTo>
                          <a:pt x="531926" y="103009"/>
                        </a:lnTo>
                        <a:lnTo>
                          <a:pt x="530288" y="91528"/>
                        </a:lnTo>
                        <a:lnTo>
                          <a:pt x="518718" y="68681"/>
                        </a:lnTo>
                        <a:lnTo>
                          <a:pt x="518414" y="68059"/>
                        </a:lnTo>
                        <a:lnTo>
                          <a:pt x="508228" y="60299"/>
                        </a:lnTo>
                        <a:lnTo>
                          <a:pt x="508228" y="103009"/>
                        </a:lnTo>
                        <a:lnTo>
                          <a:pt x="435622" y="103009"/>
                        </a:lnTo>
                        <a:lnTo>
                          <a:pt x="438416" y="89369"/>
                        </a:lnTo>
                        <a:lnTo>
                          <a:pt x="446176" y="78486"/>
                        </a:lnTo>
                        <a:lnTo>
                          <a:pt x="457974" y="71285"/>
                        </a:lnTo>
                        <a:lnTo>
                          <a:pt x="472909" y="68681"/>
                        </a:lnTo>
                        <a:lnTo>
                          <a:pt x="487540" y="71285"/>
                        </a:lnTo>
                        <a:lnTo>
                          <a:pt x="498665" y="78486"/>
                        </a:lnTo>
                        <a:lnTo>
                          <a:pt x="505752" y="89369"/>
                        </a:lnTo>
                        <a:lnTo>
                          <a:pt x="508228" y="103009"/>
                        </a:lnTo>
                        <a:lnTo>
                          <a:pt x="508228" y="60299"/>
                        </a:lnTo>
                        <a:lnTo>
                          <a:pt x="498983" y="53238"/>
                        </a:lnTo>
                        <a:lnTo>
                          <a:pt x="471932" y="48069"/>
                        </a:lnTo>
                        <a:lnTo>
                          <a:pt x="445566" y="52857"/>
                        </a:lnTo>
                        <a:lnTo>
                          <a:pt x="425818" y="66471"/>
                        </a:lnTo>
                        <a:lnTo>
                          <a:pt x="413423" y="87807"/>
                        </a:lnTo>
                        <a:lnTo>
                          <a:pt x="409130" y="115773"/>
                        </a:lnTo>
                        <a:lnTo>
                          <a:pt x="413600" y="143738"/>
                        </a:lnTo>
                        <a:lnTo>
                          <a:pt x="426427" y="165074"/>
                        </a:lnTo>
                        <a:lnTo>
                          <a:pt x="446798" y="178689"/>
                        </a:lnTo>
                        <a:lnTo>
                          <a:pt x="473887" y="183476"/>
                        </a:lnTo>
                        <a:lnTo>
                          <a:pt x="496201" y="180174"/>
                        </a:lnTo>
                        <a:lnTo>
                          <a:pt x="513257" y="171081"/>
                        </a:lnTo>
                        <a:lnTo>
                          <a:pt x="521385" y="161886"/>
                        </a:lnTo>
                        <a:lnTo>
                          <a:pt x="525360" y="157391"/>
                        </a:lnTo>
                        <a:lnTo>
                          <a:pt x="532752" y="140296"/>
                        </a:lnTo>
                        <a:lnTo>
                          <a:pt x="506272" y="140296"/>
                        </a:lnTo>
                        <a:lnTo>
                          <a:pt x="503402" y="146977"/>
                        </a:lnTo>
                        <a:lnTo>
                          <a:pt x="497319" y="154038"/>
                        </a:lnTo>
                        <a:lnTo>
                          <a:pt x="487375" y="159613"/>
                        </a:lnTo>
                        <a:lnTo>
                          <a:pt x="472909" y="161886"/>
                        </a:lnTo>
                        <a:lnTo>
                          <a:pt x="457149" y="158788"/>
                        </a:lnTo>
                        <a:lnTo>
                          <a:pt x="445439" y="150355"/>
                        </a:lnTo>
                        <a:lnTo>
                          <a:pt x="438137" y="137883"/>
                        </a:lnTo>
                        <a:lnTo>
                          <a:pt x="435622" y="122631"/>
                        </a:lnTo>
                        <a:lnTo>
                          <a:pt x="534720" y="122631"/>
                        </a:lnTo>
                        <a:close/>
                      </a:path>
                      <a:path w="1080770" h="184784">
                        <a:moveTo>
                          <a:pt x="624992" y="49060"/>
                        </a:moveTo>
                        <a:lnTo>
                          <a:pt x="621055" y="49060"/>
                        </a:lnTo>
                        <a:lnTo>
                          <a:pt x="618121" y="48069"/>
                        </a:lnTo>
                        <a:lnTo>
                          <a:pt x="613219" y="48069"/>
                        </a:lnTo>
                        <a:lnTo>
                          <a:pt x="601776" y="50012"/>
                        </a:lnTo>
                        <a:lnTo>
                          <a:pt x="592366" y="55549"/>
                        </a:lnTo>
                        <a:lnTo>
                          <a:pt x="584796" y="64211"/>
                        </a:lnTo>
                        <a:lnTo>
                          <a:pt x="578878" y="75539"/>
                        </a:lnTo>
                        <a:lnTo>
                          <a:pt x="577888" y="51015"/>
                        </a:lnTo>
                        <a:lnTo>
                          <a:pt x="551395" y="51015"/>
                        </a:lnTo>
                        <a:lnTo>
                          <a:pt x="551395" y="179539"/>
                        </a:lnTo>
                        <a:lnTo>
                          <a:pt x="577888" y="179539"/>
                        </a:lnTo>
                        <a:lnTo>
                          <a:pt x="577888" y="113804"/>
                        </a:lnTo>
                        <a:lnTo>
                          <a:pt x="581507" y="95377"/>
                        </a:lnTo>
                        <a:lnTo>
                          <a:pt x="591375" y="81927"/>
                        </a:lnTo>
                        <a:lnTo>
                          <a:pt x="606031" y="74358"/>
                        </a:lnTo>
                        <a:lnTo>
                          <a:pt x="624992" y="73583"/>
                        </a:lnTo>
                        <a:lnTo>
                          <a:pt x="624992" y="49060"/>
                        </a:lnTo>
                        <a:close/>
                      </a:path>
                      <a:path w="1080770" h="184784">
                        <a:moveTo>
                          <a:pt x="669137" y="0"/>
                        </a:moveTo>
                        <a:lnTo>
                          <a:pt x="642658" y="0"/>
                        </a:lnTo>
                        <a:lnTo>
                          <a:pt x="642658" y="180530"/>
                        </a:lnTo>
                        <a:lnTo>
                          <a:pt x="669137" y="180530"/>
                        </a:lnTo>
                        <a:lnTo>
                          <a:pt x="669137" y="0"/>
                        </a:lnTo>
                        <a:close/>
                      </a:path>
                      <a:path w="1080770" h="184784">
                        <a:moveTo>
                          <a:pt x="812380" y="166789"/>
                        </a:moveTo>
                        <a:lnTo>
                          <a:pt x="801585" y="167779"/>
                        </a:lnTo>
                        <a:lnTo>
                          <a:pt x="800417" y="164833"/>
                        </a:lnTo>
                        <a:lnTo>
                          <a:pt x="799630" y="162864"/>
                        </a:lnTo>
                        <a:lnTo>
                          <a:pt x="799630" y="110871"/>
                        </a:lnTo>
                        <a:lnTo>
                          <a:pt x="799604" y="93103"/>
                        </a:lnTo>
                        <a:lnTo>
                          <a:pt x="795807" y="71666"/>
                        </a:lnTo>
                        <a:lnTo>
                          <a:pt x="793546" y="68681"/>
                        </a:lnTo>
                        <a:lnTo>
                          <a:pt x="785279" y="57759"/>
                        </a:lnTo>
                        <a:lnTo>
                          <a:pt x="769416" y="50292"/>
                        </a:lnTo>
                        <a:lnTo>
                          <a:pt x="749592" y="48069"/>
                        </a:lnTo>
                        <a:lnTo>
                          <a:pt x="724433" y="51523"/>
                        </a:lnTo>
                        <a:lnTo>
                          <a:pt x="707275" y="60947"/>
                        </a:lnTo>
                        <a:lnTo>
                          <a:pt x="697293" y="74980"/>
                        </a:lnTo>
                        <a:lnTo>
                          <a:pt x="693661" y="92227"/>
                        </a:lnTo>
                        <a:lnTo>
                          <a:pt x="719175" y="92227"/>
                        </a:lnTo>
                        <a:lnTo>
                          <a:pt x="721309" y="81508"/>
                        </a:lnTo>
                        <a:lnTo>
                          <a:pt x="726655" y="74193"/>
                        </a:lnTo>
                        <a:lnTo>
                          <a:pt x="735876" y="70015"/>
                        </a:lnTo>
                        <a:lnTo>
                          <a:pt x="749592" y="68681"/>
                        </a:lnTo>
                        <a:lnTo>
                          <a:pt x="760717" y="69900"/>
                        </a:lnTo>
                        <a:lnTo>
                          <a:pt x="767981" y="73342"/>
                        </a:lnTo>
                        <a:lnTo>
                          <a:pt x="771944" y="78613"/>
                        </a:lnTo>
                        <a:lnTo>
                          <a:pt x="773137" y="85356"/>
                        </a:lnTo>
                        <a:lnTo>
                          <a:pt x="773137" y="110871"/>
                        </a:lnTo>
                        <a:lnTo>
                          <a:pt x="773137" y="131470"/>
                        </a:lnTo>
                        <a:lnTo>
                          <a:pt x="770483" y="145072"/>
                        </a:lnTo>
                        <a:lnTo>
                          <a:pt x="762965" y="154889"/>
                        </a:lnTo>
                        <a:lnTo>
                          <a:pt x="751205" y="160858"/>
                        </a:lnTo>
                        <a:lnTo>
                          <a:pt x="735850" y="162864"/>
                        </a:lnTo>
                        <a:lnTo>
                          <a:pt x="726274" y="161607"/>
                        </a:lnTo>
                        <a:lnTo>
                          <a:pt x="719543" y="157962"/>
                        </a:lnTo>
                        <a:lnTo>
                          <a:pt x="715568" y="152107"/>
                        </a:lnTo>
                        <a:lnTo>
                          <a:pt x="714273" y="144221"/>
                        </a:lnTo>
                        <a:lnTo>
                          <a:pt x="716140" y="135699"/>
                        </a:lnTo>
                        <a:lnTo>
                          <a:pt x="721868" y="129019"/>
                        </a:lnTo>
                        <a:lnTo>
                          <a:pt x="731647" y="123799"/>
                        </a:lnTo>
                        <a:lnTo>
                          <a:pt x="745667" y="119697"/>
                        </a:lnTo>
                        <a:lnTo>
                          <a:pt x="754646" y="117487"/>
                        </a:lnTo>
                        <a:lnTo>
                          <a:pt x="762342" y="115277"/>
                        </a:lnTo>
                        <a:lnTo>
                          <a:pt x="768578" y="113068"/>
                        </a:lnTo>
                        <a:lnTo>
                          <a:pt x="773137" y="110871"/>
                        </a:lnTo>
                        <a:lnTo>
                          <a:pt x="773137" y="85356"/>
                        </a:lnTo>
                        <a:lnTo>
                          <a:pt x="770978" y="93103"/>
                        </a:lnTo>
                        <a:lnTo>
                          <a:pt x="764679" y="97993"/>
                        </a:lnTo>
                        <a:lnTo>
                          <a:pt x="754519" y="101219"/>
                        </a:lnTo>
                        <a:lnTo>
                          <a:pt x="740765" y="104000"/>
                        </a:lnTo>
                        <a:lnTo>
                          <a:pt x="718820" y="109220"/>
                        </a:lnTo>
                        <a:lnTo>
                          <a:pt x="702132" y="117119"/>
                        </a:lnTo>
                        <a:lnTo>
                          <a:pt x="691502" y="129247"/>
                        </a:lnTo>
                        <a:lnTo>
                          <a:pt x="687781" y="147167"/>
                        </a:lnTo>
                        <a:lnTo>
                          <a:pt x="690651" y="162102"/>
                        </a:lnTo>
                        <a:lnTo>
                          <a:pt x="698944" y="173901"/>
                        </a:lnTo>
                        <a:lnTo>
                          <a:pt x="712203" y="181660"/>
                        </a:lnTo>
                        <a:lnTo>
                          <a:pt x="729970" y="184454"/>
                        </a:lnTo>
                        <a:lnTo>
                          <a:pt x="743737" y="183045"/>
                        </a:lnTo>
                        <a:lnTo>
                          <a:pt x="755472" y="179057"/>
                        </a:lnTo>
                        <a:lnTo>
                          <a:pt x="765009" y="172859"/>
                        </a:lnTo>
                        <a:lnTo>
                          <a:pt x="772160" y="164833"/>
                        </a:lnTo>
                        <a:lnTo>
                          <a:pt x="773137" y="164833"/>
                        </a:lnTo>
                        <a:lnTo>
                          <a:pt x="775982" y="172974"/>
                        </a:lnTo>
                        <a:lnTo>
                          <a:pt x="780491" y="178435"/>
                        </a:lnTo>
                        <a:lnTo>
                          <a:pt x="787209" y="181521"/>
                        </a:lnTo>
                        <a:lnTo>
                          <a:pt x="796683" y="182486"/>
                        </a:lnTo>
                        <a:lnTo>
                          <a:pt x="805510" y="182486"/>
                        </a:lnTo>
                        <a:lnTo>
                          <a:pt x="812380" y="179539"/>
                        </a:lnTo>
                        <a:lnTo>
                          <a:pt x="812380" y="167779"/>
                        </a:lnTo>
                        <a:lnTo>
                          <a:pt x="812380" y="166789"/>
                        </a:lnTo>
                        <a:close/>
                      </a:path>
                      <a:path w="1080770" h="184784">
                        <a:moveTo>
                          <a:pt x="937971" y="90258"/>
                        </a:moveTo>
                        <a:lnTo>
                          <a:pt x="935240" y="71526"/>
                        </a:lnTo>
                        <a:lnTo>
                          <a:pt x="926439" y="58127"/>
                        </a:lnTo>
                        <a:lnTo>
                          <a:pt x="912863" y="50253"/>
                        </a:lnTo>
                        <a:lnTo>
                          <a:pt x="895781" y="48069"/>
                        </a:lnTo>
                        <a:lnTo>
                          <a:pt x="880630" y="49758"/>
                        </a:lnTo>
                        <a:lnTo>
                          <a:pt x="868807" y="54203"/>
                        </a:lnTo>
                        <a:lnTo>
                          <a:pt x="859904" y="60490"/>
                        </a:lnTo>
                        <a:lnTo>
                          <a:pt x="853592" y="67691"/>
                        </a:lnTo>
                        <a:lnTo>
                          <a:pt x="852614" y="67691"/>
                        </a:lnTo>
                        <a:lnTo>
                          <a:pt x="852614" y="51015"/>
                        </a:lnTo>
                        <a:lnTo>
                          <a:pt x="826122" y="51015"/>
                        </a:lnTo>
                        <a:lnTo>
                          <a:pt x="826122" y="179552"/>
                        </a:lnTo>
                        <a:lnTo>
                          <a:pt x="852614" y="179552"/>
                        </a:lnTo>
                        <a:lnTo>
                          <a:pt x="852614" y="101053"/>
                        </a:lnTo>
                        <a:lnTo>
                          <a:pt x="854925" y="87871"/>
                        </a:lnTo>
                        <a:lnTo>
                          <a:pt x="861555" y="78003"/>
                        </a:lnTo>
                        <a:lnTo>
                          <a:pt x="872058" y="71805"/>
                        </a:lnTo>
                        <a:lnTo>
                          <a:pt x="885964" y="69659"/>
                        </a:lnTo>
                        <a:lnTo>
                          <a:pt x="897813" y="71615"/>
                        </a:lnTo>
                        <a:lnTo>
                          <a:pt x="905713" y="77254"/>
                        </a:lnTo>
                        <a:lnTo>
                          <a:pt x="910107" y="86220"/>
                        </a:lnTo>
                        <a:lnTo>
                          <a:pt x="911479" y="98120"/>
                        </a:lnTo>
                        <a:lnTo>
                          <a:pt x="911479" y="179552"/>
                        </a:lnTo>
                        <a:lnTo>
                          <a:pt x="937971" y="179552"/>
                        </a:lnTo>
                        <a:lnTo>
                          <a:pt x="937971" y="90258"/>
                        </a:lnTo>
                        <a:close/>
                      </a:path>
                      <a:path w="1080770" h="184784">
                        <a:moveTo>
                          <a:pt x="1080236" y="0"/>
                        </a:moveTo>
                        <a:lnTo>
                          <a:pt x="1053744" y="0"/>
                        </a:lnTo>
                        <a:lnTo>
                          <a:pt x="1053744" y="66713"/>
                        </a:lnTo>
                        <a:lnTo>
                          <a:pt x="1053744" y="115773"/>
                        </a:lnTo>
                        <a:lnTo>
                          <a:pt x="1051255" y="134988"/>
                        </a:lnTo>
                        <a:lnTo>
                          <a:pt x="1044181" y="149504"/>
                        </a:lnTo>
                        <a:lnTo>
                          <a:pt x="1033043" y="158686"/>
                        </a:lnTo>
                        <a:lnTo>
                          <a:pt x="1018425" y="161886"/>
                        </a:lnTo>
                        <a:lnTo>
                          <a:pt x="1002969" y="158127"/>
                        </a:lnTo>
                        <a:lnTo>
                          <a:pt x="991933" y="148031"/>
                        </a:lnTo>
                        <a:lnTo>
                          <a:pt x="985316" y="133324"/>
                        </a:lnTo>
                        <a:lnTo>
                          <a:pt x="983107" y="115773"/>
                        </a:lnTo>
                        <a:lnTo>
                          <a:pt x="985456" y="98221"/>
                        </a:lnTo>
                        <a:lnTo>
                          <a:pt x="992301" y="83515"/>
                        </a:lnTo>
                        <a:lnTo>
                          <a:pt x="1003388" y="73418"/>
                        </a:lnTo>
                        <a:lnTo>
                          <a:pt x="1018425" y="69659"/>
                        </a:lnTo>
                        <a:lnTo>
                          <a:pt x="1033043" y="72859"/>
                        </a:lnTo>
                        <a:lnTo>
                          <a:pt x="1044181" y="82042"/>
                        </a:lnTo>
                        <a:lnTo>
                          <a:pt x="1051255" y="96558"/>
                        </a:lnTo>
                        <a:lnTo>
                          <a:pt x="1053744" y="115773"/>
                        </a:lnTo>
                        <a:lnTo>
                          <a:pt x="1053744" y="66713"/>
                        </a:lnTo>
                        <a:lnTo>
                          <a:pt x="1052753" y="66713"/>
                        </a:lnTo>
                        <a:lnTo>
                          <a:pt x="1046492" y="59512"/>
                        </a:lnTo>
                        <a:lnTo>
                          <a:pt x="1037920" y="53225"/>
                        </a:lnTo>
                        <a:lnTo>
                          <a:pt x="1026960" y="48780"/>
                        </a:lnTo>
                        <a:lnTo>
                          <a:pt x="1013510" y="47091"/>
                        </a:lnTo>
                        <a:lnTo>
                          <a:pt x="990396" y="51739"/>
                        </a:lnTo>
                        <a:lnTo>
                          <a:pt x="972058" y="65125"/>
                        </a:lnTo>
                        <a:lnTo>
                          <a:pt x="959980" y="86410"/>
                        </a:lnTo>
                        <a:lnTo>
                          <a:pt x="955636" y="114795"/>
                        </a:lnTo>
                        <a:lnTo>
                          <a:pt x="959980" y="143167"/>
                        </a:lnTo>
                        <a:lnTo>
                          <a:pt x="972058" y="164452"/>
                        </a:lnTo>
                        <a:lnTo>
                          <a:pt x="990396" y="177838"/>
                        </a:lnTo>
                        <a:lnTo>
                          <a:pt x="1013510" y="182486"/>
                        </a:lnTo>
                        <a:lnTo>
                          <a:pt x="1026960" y="180809"/>
                        </a:lnTo>
                        <a:lnTo>
                          <a:pt x="1037920" y="176479"/>
                        </a:lnTo>
                        <a:lnTo>
                          <a:pt x="1046492" y="170484"/>
                        </a:lnTo>
                        <a:lnTo>
                          <a:pt x="1052753" y="163842"/>
                        </a:lnTo>
                        <a:lnTo>
                          <a:pt x="1053744" y="163842"/>
                        </a:lnTo>
                        <a:lnTo>
                          <a:pt x="1053744" y="178574"/>
                        </a:lnTo>
                        <a:lnTo>
                          <a:pt x="1080236" y="178574"/>
                        </a:lnTo>
                        <a:lnTo>
                          <a:pt x="1080236" y="163842"/>
                        </a:lnTo>
                        <a:lnTo>
                          <a:pt x="1080236" y="161886"/>
                        </a:lnTo>
                        <a:lnTo>
                          <a:pt x="1080236" y="69659"/>
                        </a:lnTo>
                        <a:lnTo>
                          <a:pt x="1080236" y="66713"/>
                        </a:lnTo>
                        <a:lnTo>
                          <a:pt x="1080236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 wrap="square" lIns="0" tIns="0" rIns="0" bIns="0" rtlCol="0"/>
                  <a:lstStyle/>
                  <a:p>
                    <a:pPr defTabSz="554492"/>
                    <a:endParaRPr sz="1092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3" name="Groep 22">
            <a:extLst>
              <a:ext uri="{FF2B5EF4-FFF2-40B4-BE49-F238E27FC236}">
                <a16:creationId xmlns:a16="http://schemas.microsoft.com/office/drawing/2014/main" id="{BC0E79AD-CB71-50FD-FBBE-A6C7BCC258F1}"/>
              </a:ext>
            </a:extLst>
          </p:cNvPr>
          <p:cNvGrpSpPr/>
          <p:nvPr/>
        </p:nvGrpSpPr>
        <p:grpSpPr>
          <a:xfrm>
            <a:off x="380673" y="352068"/>
            <a:ext cx="1112896" cy="374437"/>
            <a:chOff x="627053" y="580586"/>
            <a:chExt cx="1835248" cy="617474"/>
          </a:xfrm>
        </p:grpSpPr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3D3F1769-1B27-A69F-77FF-3AAB4140EB60}"/>
                </a:ext>
              </a:extLst>
            </p:cNvPr>
            <p:cNvSpPr/>
            <p:nvPr/>
          </p:nvSpPr>
          <p:spPr>
            <a:xfrm>
              <a:off x="1370749" y="843539"/>
              <a:ext cx="723265" cy="135890"/>
            </a:xfrm>
            <a:custGeom>
              <a:avLst/>
              <a:gdLst/>
              <a:ahLst/>
              <a:cxnLst/>
              <a:rect l="l" t="t" r="r" b="b"/>
              <a:pathLst>
                <a:path w="723264" h="135890">
                  <a:moveTo>
                    <a:pt x="187401" y="3924"/>
                  </a:moveTo>
                  <a:lnTo>
                    <a:pt x="158940" y="3924"/>
                  </a:lnTo>
                  <a:lnTo>
                    <a:pt x="133426" y="102031"/>
                  </a:lnTo>
                  <a:lnTo>
                    <a:pt x="132448" y="102031"/>
                  </a:lnTo>
                  <a:lnTo>
                    <a:pt x="105956" y="3924"/>
                  </a:lnTo>
                  <a:lnTo>
                    <a:pt x="80441" y="3924"/>
                  </a:lnTo>
                  <a:lnTo>
                    <a:pt x="53962" y="102031"/>
                  </a:lnTo>
                  <a:lnTo>
                    <a:pt x="27470" y="3924"/>
                  </a:lnTo>
                  <a:lnTo>
                    <a:pt x="0" y="3924"/>
                  </a:lnTo>
                  <a:lnTo>
                    <a:pt x="39243" y="132448"/>
                  </a:lnTo>
                  <a:lnTo>
                    <a:pt x="65735" y="132448"/>
                  </a:lnTo>
                  <a:lnTo>
                    <a:pt x="93205" y="34340"/>
                  </a:lnTo>
                  <a:lnTo>
                    <a:pt x="121666" y="132448"/>
                  </a:lnTo>
                  <a:lnTo>
                    <a:pt x="148158" y="132448"/>
                  </a:lnTo>
                  <a:lnTo>
                    <a:pt x="187401" y="3924"/>
                  </a:lnTo>
                  <a:close/>
                </a:path>
                <a:path w="723264" h="135890">
                  <a:moveTo>
                    <a:pt x="319836" y="67691"/>
                  </a:moveTo>
                  <a:lnTo>
                    <a:pt x="315379" y="40144"/>
                  </a:lnTo>
                  <a:lnTo>
                    <a:pt x="304838" y="22567"/>
                  </a:lnTo>
                  <a:lnTo>
                    <a:pt x="302552" y="18757"/>
                  </a:lnTo>
                  <a:lnTo>
                    <a:pt x="293357" y="12522"/>
                  </a:lnTo>
                  <a:lnTo>
                    <a:pt x="293357" y="68681"/>
                  </a:lnTo>
                  <a:lnTo>
                    <a:pt x="290957" y="87058"/>
                  </a:lnTo>
                  <a:lnTo>
                    <a:pt x="283781" y="101663"/>
                  </a:lnTo>
                  <a:lnTo>
                    <a:pt x="271830" y="111315"/>
                  </a:lnTo>
                  <a:lnTo>
                    <a:pt x="255092" y="114795"/>
                  </a:lnTo>
                  <a:lnTo>
                    <a:pt x="238353" y="111315"/>
                  </a:lnTo>
                  <a:lnTo>
                    <a:pt x="226390" y="101663"/>
                  </a:lnTo>
                  <a:lnTo>
                    <a:pt x="219214" y="87058"/>
                  </a:lnTo>
                  <a:lnTo>
                    <a:pt x="216827" y="68681"/>
                  </a:lnTo>
                  <a:lnTo>
                    <a:pt x="219214" y="50292"/>
                  </a:lnTo>
                  <a:lnTo>
                    <a:pt x="226390" y="35687"/>
                  </a:lnTo>
                  <a:lnTo>
                    <a:pt x="238353" y="26047"/>
                  </a:lnTo>
                  <a:lnTo>
                    <a:pt x="255092" y="22567"/>
                  </a:lnTo>
                  <a:lnTo>
                    <a:pt x="271830" y="26047"/>
                  </a:lnTo>
                  <a:lnTo>
                    <a:pt x="283781" y="35687"/>
                  </a:lnTo>
                  <a:lnTo>
                    <a:pt x="290957" y="50292"/>
                  </a:lnTo>
                  <a:lnTo>
                    <a:pt x="293357" y="68681"/>
                  </a:lnTo>
                  <a:lnTo>
                    <a:pt x="293357" y="12522"/>
                  </a:lnTo>
                  <a:lnTo>
                    <a:pt x="282181" y="4914"/>
                  </a:lnTo>
                  <a:lnTo>
                    <a:pt x="255092" y="0"/>
                  </a:lnTo>
                  <a:lnTo>
                    <a:pt x="228003" y="5054"/>
                  </a:lnTo>
                  <a:lnTo>
                    <a:pt x="207632" y="19126"/>
                  </a:lnTo>
                  <a:lnTo>
                    <a:pt x="194792" y="40563"/>
                  </a:lnTo>
                  <a:lnTo>
                    <a:pt x="190334" y="67691"/>
                  </a:lnTo>
                  <a:lnTo>
                    <a:pt x="194792" y="94830"/>
                  </a:lnTo>
                  <a:lnTo>
                    <a:pt x="207632" y="116255"/>
                  </a:lnTo>
                  <a:lnTo>
                    <a:pt x="228003" y="130340"/>
                  </a:lnTo>
                  <a:lnTo>
                    <a:pt x="255092" y="135394"/>
                  </a:lnTo>
                  <a:lnTo>
                    <a:pt x="282181" y="130479"/>
                  </a:lnTo>
                  <a:lnTo>
                    <a:pt x="302552" y="116636"/>
                  </a:lnTo>
                  <a:lnTo>
                    <a:pt x="303657" y="114795"/>
                  </a:lnTo>
                  <a:lnTo>
                    <a:pt x="315379" y="95237"/>
                  </a:lnTo>
                  <a:lnTo>
                    <a:pt x="319836" y="67691"/>
                  </a:lnTo>
                  <a:close/>
                </a:path>
                <a:path w="723264" h="135890">
                  <a:moveTo>
                    <a:pt x="450329" y="42189"/>
                  </a:moveTo>
                  <a:lnTo>
                    <a:pt x="447052" y="23596"/>
                  </a:lnTo>
                  <a:lnTo>
                    <a:pt x="438073" y="10426"/>
                  </a:lnTo>
                  <a:lnTo>
                    <a:pt x="424675" y="2590"/>
                  </a:lnTo>
                  <a:lnTo>
                    <a:pt x="408152" y="0"/>
                  </a:lnTo>
                  <a:lnTo>
                    <a:pt x="393001" y="1689"/>
                  </a:lnTo>
                  <a:lnTo>
                    <a:pt x="381165" y="6134"/>
                  </a:lnTo>
                  <a:lnTo>
                    <a:pt x="372275" y="12420"/>
                  </a:lnTo>
                  <a:lnTo>
                    <a:pt x="365963" y="19621"/>
                  </a:lnTo>
                  <a:lnTo>
                    <a:pt x="364972" y="19621"/>
                  </a:lnTo>
                  <a:lnTo>
                    <a:pt x="364972" y="2946"/>
                  </a:lnTo>
                  <a:lnTo>
                    <a:pt x="338480" y="2946"/>
                  </a:lnTo>
                  <a:lnTo>
                    <a:pt x="338480" y="131470"/>
                  </a:lnTo>
                  <a:lnTo>
                    <a:pt x="364972" y="131470"/>
                  </a:lnTo>
                  <a:lnTo>
                    <a:pt x="364972" y="52984"/>
                  </a:lnTo>
                  <a:lnTo>
                    <a:pt x="367296" y="39801"/>
                  </a:lnTo>
                  <a:lnTo>
                    <a:pt x="373926" y="29921"/>
                  </a:lnTo>
                  <a:lnTo>
                    <a:pt x="384429" y="23723"/>
                  </a:lnTo>
                  <a:lnTo>
                    <a:pt x="398335" y="21577"/>
                  </a:lnTo>
                  <a:lnTo>
                    <a:pt x="409778" y="23545"/>
                  </a:lnTo>
                  <a:lnTo>
                    <a:pt x="417715" y="29184"/>
                  </a:lnTo>
                  <a:lnTo>
                    <a:pt x="422338" y="38138"/>
                  </a:lnTo>
                  <a:lnTo>
                    <a:pt x="423837" y="50038"/>
                  </a:lnTo>
                  <a:lnTo>
                    <a:pt x="423837" y="131470"/>
                  </a:lnTo>
                  <a:lnTo>
                    <a:pt x="450329" y="131470"/>
                  </a:lnTo>
                  <a:lnTo>
                    <a:pt x="450329" y="42189"/>
                  </a:lnTo>
                  <a:close/>
                </a:path>
                <a:path w="723264" h="135890">
                  <a:moveTo>
                    <a:pt x="593585" y="74561"/>
                  </a:moveTo>
                  <a:lnTo>
                    <a:pt x="591223" y="55918"/>
                  </a:lnTo>
                  <a:lnTo>
                    <a:pt x="589699" y="43865"/>
                  </a:lnTo>
                  <a:lnTo>
                    <a:pt x="578612" y="21577"/>
                  </a:lnTo>
                  <a:lnTo>
                    <a:pt x="578002" y="20358"/>
                  </a:lnTo>
                  <a:lnTo>
                    <a:pt x="567093" y="11988"/>
                  </a:lnTo>
                  <a:lnTo>
                    <a:pt x="567093" y="55918"/>
                  </a:lnTo>
                  <a:lnTo>
                    <a:pt x="494487" y="55918"/>
                  </a:lnTo>
                  <a:lnTo>
                    <a:pt x="497281" y="42278"/>
                  </a:lnTo>
                  <a:lnTo>
                    <a:pt x="505028" y="31394"/>
                  </a:lnTo>
                  <a:lnTo>
                    <a:pt x="516839" y="24180"/>
                  </a:lnTo>
                  <a:lnTo>
                    <a:pt x="531774" y="21577"/>
                  </a:lnTo>
                  <a:lnTo>
                    <a:pt x="546392" y="24180"/>
                  </a:lnTo>
                  <a:lnTo>
                    <a:pt x="557530" y="31394"/>
                  </a:lnTo>
                  <a:lnTo>
                    <a:pt x="564603" y="42278"/>
                  </a:lnTo>
                  <a:lnTo>
                    <a:pt x="567093" y="55918"/>
                  </a:lnTo>
                  <a:lnTo>
                    <a:pt x="567093" y="11988"/>
                  </a:lnTo>
                  <a:lnTo>
                    <a:pt x="558393" y="5308"/>
                  </a:lnTo>
                  <a:lnTo>
                    <a:pt x="530783" y="0"/>
                  </a:lnTo>
                  <a:lnTo>
                    <a:pt x="504418" y="4775"/>
                  </a:lnTo>
                  <a:lnTo>
                    <a:pt x="484670" y="18389"/>
                  </a:lnTo>
                  <a:lnTo>
                    <a:pt x="472287" y="39738"/>
                  </a:lnTo>
                  <a:lnTo>
                    <a:pt x="467995" y="67691"/>
                  </a:lnTo>
                  <a:lnTo>
                    <a:pt x="472452" y="95656"/>
                  </a:lnTo>
                  <a:lnTo>
                    <a:pt x="485292" y="117005"/>
                  </a:lnTo>
                  <a:lnTo>
                    <a:pt x="505663" y="130619"/>
                  </a:lnTo>
                  <a:lnTo>
                    <a:pt x="532752" y="135394"/>
                  </a:lnTo>
                  <a:lnTo>
                    <a:pt x="555053" y="132105"/>
                  </a:lnTo>
                  <a:lnTo>
                    <a:pt x="572122" y="123012"/>
                  </a:lnTo>
                  <a:lnTo>
                    <a:pt x="580250" y="113804"/>
                  </a:lnTo>
                  <a:lnTo>
                    <a:pt x="584212" y="109321"/>
                  </a:lnTo>
                  <a:lnTo>
                    <a:pt x="591616" y="92227"/>
                  </a:lnTo>
                  <a:lnTo>
                    <a:pt x="565137" y="92227"/>
                  </a:lnTo>
                  <a:lnTo>
                    <a:pt x="562267" y="98907"/>
                  </a:lnTo>
                  <a:lnTo>
                    <a:pt x="556171" y="105956"/>
                  </a:lnTo>
                  <a:lnTo>
                    <a:pt x="546227" y="111531"/>
                  </a:lnTo>
                  <a:lnTo>
                    <a:pt x="531774" y="113804"/>
                  </a:lnTo>
                  <a:lnTo>
                    <a:pt x="516013" y="110705"/>
                  </a:lnTo>
                  <a:lnTo>
                    <a:pt x="504304" y="102285"/>
                  </a:lnTo>
                  <a:lnTo>
                    <a:pt x="497001" y="89801"/>
                  </a:lnTo>
                  <a:lnTo>
                    <a:pt x="494487" y="74561"/>
                  </a:lnTo>
                  <a:lnTo>
                    <a:pt x="593585" y="74561"/>
                  </a:lnTo>
                  <a:close/>
                </a:path>
                <a:path w="723264" h="135890">
                  <a:moveTo>
                    <a:pt x="723087" y="42189"/>
                  </a:moveTo>
                  <a:lnTo>
                    <a:pt x="719810" y="23596"/>
                  </a:lnTo>
                  <a:lnTo>
                    <a:pt x="710831" y="10426"/>
                  </a:lnTo>
                  <a:lnTo>
                    <a:pt x="697433" y="2590"/>
                  </a:lnTo>
                  <a:lnTo>
                    <a:pt x="680897" y="0"/>
                  </a:lnTo>
                  <a:lnTo>
                    <a:pt x="665759" y="1689"/>
                  </a:lnTo>
                  <a:lnTo>
                    <a:pt x="653923" y="6134"/>
                  </a:lnTo>
                  <a:lnTo>
                    <a:pt x="645033" y="12420"/>
                  </a:lnTo>
                  <a:lnTo>
                    <a:pt x="638708" y="19621"/>
                  </a:lnTo>
                  <a:lnTo>
                    <a:pt x="637730" y="19621"/>
                  </a:lnTo>
                  <a:lnTo>
                    <a:pt x="637730" y="2946"/>
                  </a:lnTo>
                  <a:lnTo>
                    <a:pt x="611238" y="2946"/>
                  </a:lnTo>
                  <a:lnTo>
                    <a:pt x="611238" y="131470"/>
                  </a:lnTo>
                  <a:lnTo>
                    <a:pt x="637730" y="131470"/>
                  </a:lnTo>
                  <a:lnTo>
                    <a:pt x="637730" y="52984"/>
                  </a:lnTo>
                  <a:lnTo>
                    <a:pt x="640041" y="39801"/>
                  </a:lnTo>
                  <a:lnTo>
                    <a:pt x="646684" y="29921"/>
                  </a:lnTo>
                  <a:lnTo>
                    <a:pt x="657186" y="23723"/>
                  </a:lnTo>
                  <a:lnTo>
                    <a:pt x="671093" y="21577"/>
                  </a:lnTo>
                  <a:lnTo>
                    <a:pt x="682942" y="23545"/>
                  </a:lnTo>
                  <a:lnTo>
                    <a:pt x="690829" y="29184"/>
                  </a:lnTo>
                  <a:lnTo>
                    <a:pt x="695236" y="38138"/>
                  </a:lnTo>
                  <a:lnTo>
                    <a:pt x="696595" y="50038"/>
                  </a:lnTo>
                  <a:lnTo>
                    <a:pt x="696595" y="131470"/>
                  </a:lnTo>
                  <a:lnTo>
                    <a:pt x="723087" y="131470"/>
                  </a:lnTo>
                  <a:lnTo>
                    <a:pt x="723087" y="42189"/>
                  </a:lnTo>
                  <a:close/>
                </a:path>
              </a:pathLst>
            </a:custGeom>
            <a:solidFill>
              <a:srgbClr val="161549"/>
            </a:solidFill>
          </p:spPr>
          <p:txBody>
            <a:bodyPr wrap="square" lIns="0" tIns="0" rIns="0" bIns="0" rtlCol="0"/>
            <a:lstStyle/>
            <a:p>
              <a:pPr defTabSz="554492"/>
              <a:endParaRPr sz="1092" kern="0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5" name="object 10">
              <a:extLst>
                <a:ext uri="{FF2B5EF4-FFF2-40B4-BE49-F238E27FC236}">
                  <a16:creationId xmlns:a16="http://schemas.microsoft.com/office/drawing/2014/main" id="{855E1676-AB4F-933A-DA91-7057DC05182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81541" y="626701"/>
              <a:ext cx="112834" cy="132456"/>
            </a:xfrm>
            <a:prstGeom prst="rect">
              <a:avLst/>
            </a:prstGeom>
          </p:spPr>
        </p:pic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86F8AAE8-6FD5-47CD-D90C-377081B42325}"/>
                </a:ext>
              </a:extLst>
            </p:cNvPr>
            <p:cNvSpPr/>
            <p:nvPr/>
          </p:nvSpPr>
          <p:spPr>
            <a:xfrm>
              <a:off x="1518894" y="580586"/>
              <a:ext cx="29845" cy="179070"/>
            </a:xfrm>
            <a:custGeom>
              <a:avLst/>
              <a:gdLst/>
              <a:ahLst/>
              <a:cxnLst/>
              <a:rect l="l" t="t" r="r" b="b"/>
              <a:pathLst>
                <a:path w="29844" h="179070">
                  <a:moveTo>
                    <a:pt x="27470" y="50050"/>
                  </a:moveTo>
                  <a:lnTo>
                    <a:pt x="977" y="50050"/>
                  </a:lnTo>
                  <a:lnTo>
                    <a:pt x="977" y="178574"/>
                  </a:lnTo>
                  <a:lnTo>
                    <a:pt x="27470" y="178574"/>
                  </a:lnTo>
                  <a:lnTo>
                    <a:pt x="27470" y="50050"/>
                  </a:lnTo>
                  <a:close/>
                </a:path>
                <a:path w="29844" h="179070">
                  <a:moveTo>
                    <a:pt x="29438" y="4914"/>
                  </a:moveTo>
                  <a:lnTo>
                    <a:pt x="22567" y="0"/>
                  </a:lnTo>
                  <a:lnTo>
                    <a:pt x="6870" y="0"/>
                  </a:lnTo>
                  <a:lnTo>
                    <a:pt x="0" y="4914"/>
                  </a:lnTo>
                  <a:lnTo>
                    <a:pt x="0" y="22567"/>
                  </a:lnTo>
                  <a:lnTo>
                    <a:pt x="6870" y="27482"/>
                  </a:lnTo>
                  <a:lnTo>
                    <a:pt x="14719" y="27482"/>
                  </a:lnTo>
                  <a:lnTo>
                    <a:pt x="22567" y="27482"/>
                  </a:lnTo>
                  <a:lnTo>
                    <a:pt x="29438" y="22567"/>
                  </a:lnTo>
                  <a:lnTo>
                    <a:pt x="29438" y="4914"/>
                  </a:lnTo>
                  <a:close/>
                </a:path>
              </a:pathLst>
            </a:custGeom>
            <a:solidFill>
              <a:srgbClr val="161549"/>
            </a:solidFill>
          </p:spPr>
          <p:txBody>
            <a:bodyPr wrap="square" lIns="0" tIns="0" rIns="0" bIns="0" rtlCol="0"/>
            <a:lstStyle/>
            <a:p>
              <a:pPr defTabSz="554492"/>
              <a:endParaRPr sz="1092" kern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27" name="object 12">
              <a:extLst>
                <a:ext uri="{FF2B5EF4-FFF2-40B4-BE49-F238E27FC236}">
                  <a16:creationId xmlns:a16="http://schemas.microsoft.com/office/drawing/2014/main" id="{97EF76E1-AD3B-35E1-5E7E-A46E897D20CF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567954" y="627680"/>
              <a:ext cx="454273" cy="135402"/>
            </a:xfrm>
            <a:prstGeom prst="rect">
              <a:avLst/>
            </a:prstGeom>
          </p:spPr>
        </p:pic>
        <p:sp>
          <p:nvSpPr>
            <p:cNvPr id="28" name="object 13">
              <a:extLst>
                <a:ext uri="{FF2B5EF4-FFF2-40B4-BE49-F238E27FC236}">
                  <a16:creationId xmlns:a16="http://schemas.microsoft.com/office/drawing/2014/main" id="{7FAC95A5-3111-416B-800B-64B54F729B2C}"/>
                </a:ext>
              </a:extLst>
            </p:cNvPr>
            <p:cNvSpPr/>
            <p:nvPr/>
          </p:nvSpPr>
          <p:spPr>
            <a:xfrm>
              <a:off x="1381531" y="1013275"/>
              <a:ext cx="1080770" cy="184785"/>
            </a:xfrm>
            <a:custGeom>
              <a:avLst/>
              <a:gdLst/>
              <a:ahLst/>
              <a:cxnLst/>
              <a:rect l="l" t="t" r="r" b="b"/>
              <a:pathLst>
                <a:path w="1080770" h="184784">
                  <a:moveTo>
                    <a:pt x="111848" y="90258"/>
                  </a:moveTo>
                  <a:lnTo>
                    <a:pt x="108991" y="71526"/>
                  </a:lnTo>
                  <a:lnTo>
                    <a:pt x="99961" y="58127"/>
                  </a:lnTo>
                  <a:lnTo>
                    <a:pt x="86334" y="50253"/>
                  </a:lnTo>
                  <a:lnTo>
                    <a:pt x="69672" y="48069"/>
                  </a:lnTo>
                  <a:lnTo>
                    <a:pt x="54521" y="49758"/>
                  </a:lnTo>
                  <a:lnTo>
                    <a:pt x="42684" y="54203"/>
                  </a:lnTo>
                  <a:lnTo>
                    <a:pt x="33794" y="60490"/>
                  </a:lnTo>
                  <a:lnTo>
                    <a:pt x="27482" y="67691"/>
                  </a:lnTo>
                  <a:lnTo>
                    <a:pt x="26492" y="67691"/>
                  </a:lnTo>
                  <a:lnTo>
                    <a:pt x="26492" y="51015"/>
                  </a:lnTo>
                  <a:lnTo>
                    <a:pt x="0" y="51015"/>
                  </a:lnTo>
                  <a:lnTo>
                    <a:pt x="0" y="179552"/>
                  </a:lnTo>
                  <a:lnTo>
                    <a:pt x="26492" y="179552"/>
                  </a:lnTo>
                  <a:lnTo>
                    <a:pt x="26492" y="101053"/>
                  </a:lnTo>
                  <a:lnTo>
                    <a:pt x="28803" y="87871"/>
                  </a:lnTo>
                  <a:lnTo>
                    <a:pt x="35445" y="78003"/>
                  </a:lnTo>
                  <a:lnTo>
                    <a:pt x="45948" y="71805"/>
                  </a:lnTo>
                  <a:lnTo>
                    <a:pt x="59855" y="69659"/>
                  </a:lnTo>
                  <a:lnTo>
                    <a:pt x="71297" y="71615"/>
                  </a:lnTo>
                  <a:lnTo>
                    <a:pt x="79235" y="77254"/>
                  </a:lnTo>
                  <a:lnTo>
                    <a:pt x="83858" y="86220"/>
                  </a:lnTo>
                  <a:lnTo>
                    <a:pt x="85356" y="98120"/>
                  </a:lnTo>
                  <a:lnTo>
                    <a:pt x="85356" y="179552"/>
                  </a:lnTo>
                  <a:lnTo>
                    <a:pt x="111848" y="179552"/>
                  </a:lnTo>
                  <a:lnTo>
                    <a:pt x="111848" y="90258"/>
                  </a:lnTo>
                  <a:close/>
                </a:path>
                <a:path w="1080770" h="184784">
                  <a:moveTo>
                    <a:pt x="255092" y="122631"/>
                  </a:moveTo>
                  <a:lnTo>
                    <a:pt x="252666" y="103009"/>
                  </a:lnTo>
                  <a:lnTo>
                    <a:pt x="251231" y="91528"/>
                  </a:lnTo>
                  <a:lnTo>
                    <a:pt x="239953" y="68681"/>
                  </a:lnTo>
                  <a:lnTo>
                    <a:pt x="239649" y="68059"/>
                  </a:lnTo>
                  <a:lnTo>
                    <a:pt x="229590" y="60350"/>
                  </a:lnTo>
                  <a:lnTo>
                    <a:pt x="229590" y="103009"/>
                  </a:lnTo>
                  <a:lnTo>
                    <a:pt x="156984" y="103009"/>
                  </a:lnTo>
                  <a:lnTo>
                    <a:pt x="159778" y="89369"/>
                  </a:lnTo>
                  <a:lnTo>
                    <a:pt x="167538" y="78486"/>
                  </a:lnTo>
                  <a:lnTo>
                    <a:pt x="179336" y="71285"/>
                  </a:lnTo>
                  <a:lnTo>
                    <a:pt x="194271" y="68681"/>
                  </a:lnTo>
                  <a:lnTo>
                    <a:pt x="208889" y="71285"/>
                  </a:lnTo>
                  <a:lnTo>
                    <a:pt x="220027" y="78486"/>
                  </a:lnTo>
                  <a:lnTo>
                    <a:pt x="227101" y="89369"/>
                  </a:lnTo>
                  <a:lnTo>
                    <a:pt x="229590" y="103009"/>
                  </a:lnTo>
                  <a:lnTo>
                    <a:pt x="229590" y="60350"/>
                  </a:lnTo>
                  <a:lnTo>
                    <a:pt x="220332" y="53238"/>
                  </a:lnTo>
                  <a:lnTo>
                    <a:pt x="193294" y="48069"/>
                  </a:lnTo>
                  <a:lnTo>
                    <a:pt x="166916" y="52857"/>
                  </a:lnTo>
                  <a:lnTo>
                    <a:pt x="147180" y="66471"/>
                  </a:lnTo>
                  <a:lnTo>
                    <a:pt x="134785" y="87807"/>
                  </a:lnTo>
                  <a:lnTo>
                    <a:pt x="130492" y="115773"/>
                  </a:lnTo>
                  <a:lnTo>
                    <a:pt x="134950" y="143738"/>
                  </a:lnTo>
                  <a:lnTo>
                    <a:pt x="147789" y="165074"/>
                  </a:lnTo>
                  <a:lnTo>
                    <a:pt x="168160" y="178689"/>
                  </a:lnTo>
                  <a:lnTo>
                    <a:pt x="195249" y="183476"/>
                  </a:lnTo>
                  <a:lnTo>
                    <a:pt x="217551" y="180174"/>
                  </a:lnTo>
                  <a:lnTo>
                    <a:pt x="234619" y="171081"/>
                  </a:lnTo>
                  <a:lnTo>
                    <a:pt x="242747" y="161886"/>
                  </a:lnTo>
                  <a:lnTo>
                    <a:pt x="246710" y="157391"/>
                  </a:lnTo>
                  <a:lnTo>
                    <a:pt x="254114" y="140296"/>
                  </a:lnTo>
                  <a:lnTo>
                    <a:pt x="226644" y="140296"/>
                  </a:lnTo>
                  <a:lnTo>
                    <a:pt x="223774" y="146977"/>
                  </a:lnTo>
                  <a:lnTo>
                    <a:pt x="217690" y="154038"/>
                  </a:lnTo>
                  <a:lnTo>
                    <a:pt x="207746" y="159613"/>
                  </a:lnTo>
                  <a:lnTo>
                    <a:pt x="193294" y="161886"/>
                  </a:lnTo>
                  <a:lnTo>
                    <a:pt x="177533" y="158788"/>
                  </a:lnTo>
                  <a:lnTo>
                    <a:pt x="165811" y="150355"/>
                  </a:lnTo>
                  <a:lnTo>
                    <a:pt x="158521" y="137883"/>
                  </a:lnTo>
                  <a:lnTo>
                    <a:pt x="156006" y="122631"/>
                  </a:lnTo>
                  <a:lnTo>
                    <a:pt x="255092" y="122631"/>
                  </a:lnTo>
                  <a:close/>
                </a:path>
                <a:path w="1080770" h="184784">
                  <a:moveTo>
                    <a:pt x="390499" y="0"/>
                  </a:moveTo>
                  <a:lnTo>
                    <a:pt x="364007" y="0"/>
                  </a:lnTo>
                  <a:lnTo>
                    <a:pt x="364007" y="66713"/>
                  </a:lnTo>
                  <a:lnTo>
                    <a:pt x="364007" y="115773"/>
                  </a:lnTo>
                  <a:lnTo>
                    <a:pt x="361518" y="134975"/>
                  </a:lnTo>
                  <a:lnTo>
                    <a:pt x="354444" y="149491"/>
                  </a:lnTo>
                  <a:lnTo>
                    <a:pt x="343306" y="158686"/>
                  </a:lnTo>
                  <a:lnTo>
                    <a:pt x="328688" y="161886"/>
                  </a:lnTo>
                  <a:lnTo>
                    <a:pt x="313232" y="158127"/>
                  </a:lnTo>
                  <a:lnTo>
                    <a:pt x="302196" y="148031"/>
                  </a:lnTo>
                  <a:lnTo>
                    <a:pt x="295579" y="133324"/>
                  </a:lnTo>
                  <a:lnTo>
                    <a:pt x="293370" y="115773"/>
                  </a:lnTo>
                  <a:lnTo>
                    <a:pt x="295719" y="98221"/>
                  </a:lnTo>
                  <a:lnTo>
                    <a:pt x="302564" y="83515"/>
                  </a:lnTo>
                  <a:lnTo>
                    <a:pt x="313651" y="73418"/>
                  </a:lnTo>
                  <a:lnTo>
                    <a:pt x="328688" y="69659"/>
                  </a:lnTo>
                  <a:lnTo>
                    <a:pt x="343306" y="72859"/>
                  </a:lnTo>
                  <a:lnTo>
                    <a:pt x="354444" y="82042"/>
                  </a:lnTo>
                  <a:lnTo>
                    <a:pt x="361518" y="96558"/>
                  </a:lnTo>
                  <a:lnTo>
                    <a:pt x="364007" y="115773"/>
                  </a:lnTo>
                  <a:lnTo>
                    <a:pt x="364007" y="66713"/>
                  </a:lnTo>
                  <a:lnTo>
                    <a:pt x="357720" y="59512"/>
                  </a:lnTo>
                  <a:lnTo>
                    <a:pt x="349046" y="53225"/>
                  </a:lnTo>
                  <a:lnTo>
                    <a:pt x="337794" y="48780"/>
                  </a:lnTo>
                  <a:lnTo>
                    <a:pt x="323773" y="47091"/>
                  </a:lnTo>
                  <a:lnTo>
                    <a:pt x="300659" y="51739"/>
                  </a:lnTo>
                  <a:lnTo>
                    <a:pt x="282321" y="65125"/>
                  </a:lnTo>
                  <a:lnTo>
                    <a:pt x="270243" y="86410"/>
                  </a:lnTo>
                  <a:lnTo>
                    <a:pt x="265899" y="114782"/>
                  </a:lnTo>
                  <a:lnTo>
                    <a:pt x="270243" y="143167"/>
                  </a:lnTo>
                  <a:lnTo>
                    <a:pt x="282321" y="164465"/>
                  </a:lnTo>
                  <a:lnTo>
                    <a:pt x="300659" y="177850"/>
                  </a:lnTo>
                  <a:lnTo>
                    <a:pt x="323773" y="182486"/>
                  </a:lnTo>
                  <a:lnTo>
                    <a:pt x="337223" y="180822"/>
                  </a:lnTo>
                  <a:lnTo>
                    <a:pt x="348183" y="176479"/>
                  </a:lnTo>
                  <a:lnTo>
                    <a:pt x="356755" y="170484"/>
                  </a:lnTo>
                  <a:lnTo>
                    <a:pt x="363016" y="163842"/>
                  </a:lnTo>
                  <a:lnTo>
                    <a:pt x="364007" y="163842"/>
                  </a:lnTo>
                  <a:lnTo>
                    <a:pt x="364007" y="178562"/>
                  </a:lnTo>
                  <a:lnTo>
                    <a:pt x="390499" y="178562"/>
                  </a:lnTo>
                  <a:lnTo>
                    <a:pt x="390499" y="163842"/>
                  </a:lnTo>
                  <a:lnTo>
                    <a:pt x="390499" y="161886"/>
                  </a:lnTo>
                  <a:lnTo>
                    <a:pt x="390499" y="69659"/>
                  </a:lnTo>
                  <a:lnTo>
                    <a:pt x="390499" y="66713"/>
                  </a:lnTo>
                  <a:lnTo>
                    <a:pt x="390499" y="0"/>
                  </a:lnTo>
                  <a:close/>
                </a:path>
                <a:path w="1080770" h="184784">
                  <a:moveTo>
                    <a:pt x="534720" y="122631"/>
                  </a:moveTo>
                  <a:lnTo>
                    <a:pt x="531926" y="103009"/>
                  </a:lnTo>
                  <a:lnTo>
                    <a:pt x="530288" y="91528"/>
                  </a:lnTo>
                  <a:lnTo>
                    <a:pt x="518718" y="68681"/>
                  </a:lnTo>
                  <a:lnTo>
                    <a:pt x="518414" y="68059"/>
                  </a:lnTo>
                  <a:lnTo>
                    <a:pt x="508228" y="60299"/>
                  </a:lnTo>
                  <a:lnTo>
                    <a:pt x="508228" y="103009"/>
                  </a:lnTo>
                  <a:lnTo>
                    <a:pt x="435622" y="103009"/>
                  </a:lnTo>
                  <a:lnTo>
                    <a:pt x="438416" y="89369"/>
                  </a:lnTo>
                  <a:lnTo>
                    <a:pt x="446176" y="78486"/>
                  </a:lnTo>
                  <a:lnTo>
                    <a:pt x="457974" y="71285"/>
                  </a:lnTo>
                  <a:lnTo>
                    <a:pt x="472909" y="68681"/>
                  </a:lnTo>
                  <a:lnTo>
                    <a:pt x="487540" y="71285"/>
                  </a:lnTo>
                  <a:lnTo>
                    <a:pt x="498665" y="78486"/>
                  </a:lnTo>
                  <a:lnTo>
                    <a:pt x="505752" y="89369"/>
                  </a:lnTo>
                  <a:lnTo>
                    <a:pt x="508228" y="103009"/>
                  </a:lnTo>
                  <a:lnTo>
                    <a:pt x="508228" y="60299"/>
                  </a:lnTo>
                  <a:lnTo>
                    <a:pt x="498983" y="53238"/>
                  </a:lnTo>
                  <a:lnTo>
                    <a:pt x="471932" y="48069"/>
                  </a:lnTo>
                  <a:lnTo>
                    <a:pt x="445566" y="52857"/>
                  </a:lnTo>
                  <a:lnTo>
                    <a:pt x="425818" y="66471"/>
                  </a:lnTo>
                  <a:lnTo>
                    <a:pt x="413423" y="87807"/>
                  </a:lnTo>
                  <a:lnTo>
                    <a:pt x="409130" y="115773"/>
                  </a:lnTo>
                  <a:lnTo>
                    <a:pt x="413600" y="143738"/>
                  </a:lnTo>
                  <a:lnTo>
                    <a:pt x="426427" y="165074"/>
                  </a:lnTo>
                  <a:lnTo>
                    <a:pt x="446798" y="178689"/>
                  </a:lnTo>
                  <a:lnTo>
                    <a:pt x="473887" y="183476"/>
                  </a:lnTo>
                  <a:lnTo>
                    <a:pt x="496201" y="180174"/>
                  </a:lnTo>
                  <a:lnTo>
                    <a:pt x="513257" y="171081"/>
                  </a:lnTo>
                  <a:lnTo>
                    <a:pt x="521385" y="161886"/>
                  </a:lnTo>
                  <a:lnTo>
                    <a:pt x="525360" y="157391"/>
                  </a:lnTo>
                  <a:lnTo>
                    <a:pt x="532752" y="140296"/>
                  </a:lnTo>
                  <a:lnTo>
                    <a:pt x="506272" y="140296"/>
                  </a:lnTo>
                  <a:lnTo>
                    <a:pt x="503402" y="146977"/>
                  </a:lnTo>
                  <a:lnTo>
                    <a:pt x="497319" y="154038"/>
                  </a:lnTo>
                  <a:lnTo>
                    <a:pt x="487375" y="159613"/>
                  </a:lnTo>
                  <a:lnTo>
                    <a:pt x="472909" y="161886"/>
                  </a:lnTo>
                  <a:lnTo>
                    <a:pt x="457149" y="158788"/>
                  </a:lnTo>
                  <a:lnTo>
                    <a:pt x="445439" y="150355"/>
                  </a:lnTo>
                  <a:lnTo>
                    <a:pt x="438137" y="137883"/>
                  </a:lnTo>
                  <a:lnTo>
                    <a:pt x="435622" y="122631"/>
                  </a:lnTo>
                  <a:lnTo>
                    <a:pt x="534720" y="122631"/>
                  </a:lnTo>
                  <a:close/>
                </a:path>
                <a:path w="1080770" h="184784">
                  <a:moveTo>
                    <a:pt x="624992" y="49060"/>
                  </a:moveTo>
                  <a:lnTo>
                    <a:pt x="621055" y="49060"/>
                  </a:lnTo>
                  <a:lnTo>
                    <a:pt x="618121" y="48069"/>
                  </a:lnTo>
                  <a:lnTo>
                    <a:pt x="613219" y="48069"/>
                  </a:lnTo>
                  <a:lnTo>
                    <a:pt x="601776" y="50012"/>
                  </a:lnTo>
                  <a:lnTo>
                    <a:pt x="592366" y="55549"/>
                  </a:lnTo>
                  <a:lnTo>
                    <a:pt x="584796" y="64211"/>
                  </a:lnTo>
                  <a:lnTo>
                    <a:pt x="578878" y="75539"/>
                  </a:lnTo>
                  <a:lnTo>
                    <a:pt x="577888" y="51015"/>
                  </a:lnTo>
                  <a:lnTo>
                    <a:pt x="551395" y="51015"/>
                  </a:lnTo>
                  <a:lnTo>
                    <a:pt x="551395" y="179539"/>
                  </a:lnTo>
                  <a:lnTo>
                    <a:pt x="577888" y="179539"/>
                  </a:lnTo>
                  <a:lnTo>
                    <a:pt x="577888" y="113804"/>
                  </a:lnTo>
                  <a:lnTo>
                    <a:pt x="581507" y="95377"/>
                  </a:lnTo>
                  <a:lnTo>
                    <a:pt x="591375" y="81927"/>
                  </a:lnTo>
                  <a:lnTo>
                    <a:pt x="606031" y="74358"/>
                  </a:lnTo>
                  <a:lnTo>
                    <a:pt x="624992" y="73583"/>
                  </a:lnTo>
                  <a:lnTo>
                    <a:pt x="624992" y="49060"/>
                  </a:lnTo>
                  <a:close/>
                </a:path>
                <a:path w="1080770" h="184784">
                  <a:moveTo>
                    <a:pt x="669137" y="0"/>
                  </a:moveTo>
                  <a:lnTo>
                    <a:pt x="642658" y="0"/>
                  </a:lnTo>
                  <a:lnTo>
                    <a:pt x="642658" y="180530"/>
                  </a:lnTo>
                  <a:lnTo>
                    <a:pt x="669137" y="180530"/>
                  </a:lnTo>
                  <a:lnTo>
                    <a:pt x="669137" y="0"/>
                  </a:lnTo>
                  <a:close/>
                </a:path>
                <a:path w="1080770" h="184784">
                  <a:moveTo>
                    <a:pt x="812380" y="166789"/>
                  </a:moveTo>
                  <a:lnTo>
                    <a:pt x="801585" y="167779"/>
                  </a:lnTo>
                  <a:lnTo>
                    <a:pt x="800417" y="164833"/>
                  </a:lnTo>
                  <a:lnTo>
                    <a:pt x="799630" y="162864"/>
                  </a:lnTo>
                  <a:lnTo>
                    <a:pt x="799630" y="110871"/>
                  </a:lnTo>
                  <a:lnTo>
                    <a:pt x="799604" y="93103"/>
                  </a:lnTo>
                  <a:lnTo>
                    <a:pt x="795807" y="71666"/>
                  </a:lnTo>
                  <a:lnTo>
                    <a:pt x="793546" y="68681"/>
                  </a:lnTo>
                  <a:lnTo>
                    <a:pt x="785279" y="57759"/>
                  </a:lnTo>
                  <a:lnTo>
                    <a:pt x="769416" y="50292"/>
                  </a:lnTo>
                  <a:lnTo>
                    <a:pt x="749592" y="48069"/>
                  </a:lnTo>
                  <a:lnTo>
                    <a:pt x="724433" y="51523"/>
                  </a:lnTo>
                  <a:lnTo>
                    <a:pt x="707275" y="60947"/>
                  </a:lnTo>
                  <a:lnTo>
                    <a:pt x="697293" y="74980"/>
                  </a:lnTo>
                  <a:lnTo>
                    <a:pt x="693661" y="92227"/>
                  </a:lnTo>
                  <a:lnTo>
                    <a:pt x="719175" y="92227"/>
                  </a:lnTo>
                  <a:lnTo>
                    <a:pt x="721309" y="81508"/>
                  </a:lnTo>
                  <a:lnTo>
                    <a:pt x="726655" y="74193"/>
                  </a:lnTo>
                  <a:lnTo>
                    <a:pt x="735876" y="70015"/>
                  </a:lnTo>
                  <a:lnTo>
                    <a:pt x="749592" y="68681"/>
                  </a:lnTo>
                  <a:lnTo>
                    <a:pt x="760717" y="69900"/>
                  </a:lnTo>
                  <a:lnTo>
                    <a:pt x="767981" y="73342"/>
                  </a:lnTo>
                  <a:lnTo>
                    <a:pt x="771944" y="78613"/>
                  </a:lnTo>
                  <a:lnTo>
                    <a:pt x="773137" y="85356"/>
                  </a:lnTo>
                  <a:lnTo>
                    <a:pt x="773137" y="110871"/>
                  </a:lnTo>
                  <a:lnTo>
                    <a:pt x="773137" y="131470"/>
                  </a:lnTo>
                  <a:lnTo>
                    <a:pt x="770483" y="145072"/>
                  </a:lnTo>
                  <a:lnTo>
                    <a:pt x="762965" y="154889"/>
                  </a:lnTo>
                  <a:lnTo>
                    <a:pt x="751205" y="160858"/>
                  </a:lnTo>
                  <a:lnTo>
                    <a:pt x="735850" y="162864"/>
                  </a:lnTo>
                  <a:lnTo>
                    <a:pt x="726274" y="161607"/>
                  </a:lnTo>
                  <a:lnTo>
                    <a:pt x="719543" y="157962"/>
                  </a:lnTo>
                  <a:lnTo>
                    <a:pt x="715568" y="152107"/>
                  </a:lnTo>
                  <a:lnTo>
                    <a:pt x="714273" y="144221"/>
                  </a:lnTo>
                  <a:lnTo>
                    <a:pt x="716140" y="135699"/>
                  </a:lnTo>
                  <a:lnTo>
                    <a:pt x="721868" y="129019"/>
                  </a:lnTo>
                  <a:lnTo>
                    <a:pt x="731647" y="123799"/>
                  </a:lnTo>
                  <a:lnTo>
                    <a:pt x="745667" y="119697"/>
                  </a:lnTo>
                  <a:lnTo>
                    <a:pt x="754646" y="117487"/>
                  </a:lnTo>
                  <a:lnTo>
                    <a:pt x="762342" y="115277"/>
                  </a:lnTo>
                  <a:lnTo>
                    <a:pt x="768578" y="113068"/>
                  </a:lnTo>
                  <a:lnTo>
                    <a:pt x="773137" y="110871"/>
                  </a:lnTo>
                  <a:lnTo>
                    <a:pt x="773137" y="85356"/>
                  </a:lnTo>
                  <a:lnTo>
                    <a:pt x="770978" y="93103"/>
                  </a:lnTo>
                  <a:lnTo>
                    <a:pt x="764679" y="97993"/>
                  </a:lnTo>
                  <a:lnTo>
                    <a:pt x="754519" y="101219"/>
                  </a:lnTo>
                  <a:lnTo>
                    <a:pt x="740765" y="104000"/>
                  </a:lnTo>
                  <a:lnTo>
                    <a:pt x="718820" y="109220"/>
                  </a:lnTo>
                  <a:lnTo>
                    <a:pt x="702132" y="117119"/>
                  </a:lnTo>
                  <a:lnTo>
                    <a:pt x="691502" y="129247"/>
                  </a:lnTo>
                  <a:lnTo>
                    <a:pt x="687781" y="147167"/>
                  </a:lnTo>
                  <a:lnTo>
                    <a:pt x="690651" y="162102"/>
                  </a:lnTo>
                  <a:lnTo>
                    <a:pt x="698944" y="173901"/>
                  </a:lnTo>
                  <a:lnTo>
                    <a:pt x="712203" y="181660"/>
                  </a:lnTo>
                  <a:lnTo>
                    <a:pt x="729970" y="184454"/>
                  </a:lnTo>
                  <a:lnTo>
                    <a:pt x="743737" y="183045"/>
                  </a:lnTo>
                  <a:lnTo>
                    <a:pt x="755472" y="179057"/>
                  </a:lnTo>
                  <a:lnTo>
                    <a:pt x="765009" y="172859"/>
                  </a:lnTo>
                  <a:lnTo>
                    <a:pt x="772160" y="164833"/>
                  </a:lnTo>
                  <a:lnTo>
                    <a:pt x="773137" y="164833"/>
                  </a:lnTo>
                  <a:lnTo>
                    <a:pt x="775982" y="172974"/>
                  </a:lnTo>
                  <a:lnTo>
                    <a:pt x="780491" y="178435"/>
                  </a:lnTo>
                  <a:lnTo>
                    <a:pt x="787209" y="181521"/>
                  </a:lnTo>
                  <a:lnTo>
                    <a:pt x="796683" y="182486"/>
                  </a:lnTo>
                  <a:lnTo>
                    <a:pt x="805510" y="182486"/>
                  </a:lnTo>
                  <a:lnTo>
                    <a:pt x="812380" y="179539"/>
                  </a:lnTo>
                  <a:lnTo>
                    <a:pt x="812380" y="167779"/>
                  </a:lnTo>
                  <a:lnTo>
                    <a:pt x="812380" y="166789"/>
                  </a:lnTo>
                  <a:close/>
                </a:path>
                <a:path w="1080770" h="184784">
                  <a:moveTo>
                    <a:pt x="937971" y="90258"/>
                  </a:moveTo>
                  <a:lnTo>
                    <a:pt x="935240" y="71526"/>
                  </a:lnTo>
                  <a:lnTo>
                    <a:pt x="926439" y="58127"/>
                  </a:lnTo>
                  <a:lnTo>
                    <a:pt x="912863" y="50253"/>
                  </a:lnTo>
                  <a:lnTo>
                    <a:pt x="895781" y="48069"/>
                  </a:lnTo>
                  <a:lnTo>
                    <a:pt x="880630" y="49758"/>
                  </a:lnTo>
                  <a:lnTo>
                    <a:pt x="868807" y="54203"/>
                  </a:lnTo>
                  <a:lnTo>
                    <a:pt x="859904" y="60490"/>
                  </a:lnTo>
                  <a:lnTo>
                    <a:pt x="853592" y="67691"/>
                  </a:lnTo>
                  <a:lnTo>
                    <a:pt x="852614" y="67691"/>
                  </a:lnTo>
                  <a:lnTo>
                    <a:pt x="852614" y="51015"/>
                  </a:lnTo>
                  <a:lnTo>
                    <a:pt x="826122" y="51015"/>
                  </a:lnTo>
                  <a:lnTo>
                    <a:pt x="826122" y="179552"/>
                  </a:lnTo>
                  <a:lnTo>
                    <a:pt x="852614" y="179552"/>
                  </a:lnTo>
                  <a:lnTo>
                    <a:pt x="852614" y="101053"/>
                  </a:lnTo>
                  <a:lnTo>
                    <a:pt x="854925" y="87871"/>
                  </a:lnTo>
                  <a:lnTo>
                    <a:pt x="861555" y="78003"/>
                  </a:lnTo>
                  <a:lnTo>
                    <a:pt x="872058" y="71805"/>
                  </a:lnTo>
                  <a:lnTo>
                    <a:pt x="885964" y="69659"/>
                  </a:lnTo>
                  <a:lnTo>
                    <a:pt x="897813" y="71615"/>
                  </a:lnTo>
                  <a:lnTo>
                    <a:pt x="905713" y="77254"/>
                  </a:lnTo>
                  <a:lnTo>
                    <a:pt x="910107" y="86220"/>
                  </a:lnTo>
                  <a:lnTo>
                    <a:pt x="911479" y="98120"/>
                  </a:lnTo>
                  <a:lnTo>
                    <a:pt x="911479" y="179552"/>
                  </a:lnTo>
                  <a:lnTo>
                    <a:pt x="937971" y="179552"/>
                  </a:lnTo>
                  <a:lnTo>
                    <a:pt x="937971" y="90258"/>
                  </a:lnTo>
                  <a:close/>
                </a:path>
                <a:path w="1080770" h="184784">
                  <a:moveTo>
                    <a:pt x="1080236" y="0"/>
                  </a:moveTo>
                  <a:lnTo>
                    <a:pt x="1053744" y="0"/>
                  </a:lnTo>
                  <a:lnTo>
                    <a:pt x="1053744" y="66713"/>
                  </a:lnTo>
                  <a:lnTo>
                    <a:pt x="1053744" y="115773"/>
                  </a:lnTo>
                  <a:lnTo>
                    <a:pt x="1051255" y="134988"/>
                  </a:lnTo>
                  <a:lnTo>
                    <a:pt x="1044181" y="149504"/>
                  </a:lnTo>
                  <a:lnTo>
                    <a:pt x="1033043" y="158686"/>
                  </a:lnTo>
                  <a:lnTo>
                    <a:pt x="1018425" y="161886"/>
                  </a:lnTo>
                  <a:lnTo>
                    <a:pt x="1002969" y="158127"/>
                  </a:lnTo>
                  <a:lnTo>
                    <a:pt x="991933" y="148031"/>
                  </a:lnTo>
                  <a:lnTo>
                    <a:pt x="985316" y="133324"/>
                  </a:lnTo>
                  <a:lnTo>
                    <a:pt x="983107" y="115773"/>
                  </a:lnTo>
                  <a:lnTo>
                    <a:pt x="985456" y="98221"/>
                  </a:lnTo>
                  <a:lnTo>
                    <a:pt x="992301" y="83515"/>
                  </a:lnTo>
                  <a:lnTo>
                    <a:pt x="1003388" y="73418"/>
                  </a:lnTo>
                  <a:lnTo>
                    <a:pt x="1018425" y="69659"/>
                  </a:lnTo>
                  <a:lnTo>
                    <a:pt x="1033043" y="72859"/>
                  </a:lnTo>
                  <a:lnTo>
                    <a:pt x="1044181" y="82042"/>
                  </a:lnTo>
                  <a:lnTo>
                    <a:pt x="1051255" y="96558"/>
                  </a:lnTo>
                  <a:lnTo>
                    <a:pt x="1053744" y="115773"/>
                  </a:lnTo>
                  <a:lnTo>
                    <a:pt x="1053744" y="66713"/>
                  </a:lnTo>
                  <a:lnTo>
                    <a:pt x="1052753" y="66713"/>
                  </a:lnTo>
                  <a:lnTo>
                    <a:pt x="1046492" y="59512"/>
                  </a:lnTo>
                  <a:lnTo>
                    <a:pt x="1037920" y="53225"/>
                  </a:lnTo>
                  <a:lnTo>
                    <a:pt x="1026960" y="48780"/>
                  </a:lnTo>
                  <a:lnTo>
                    <a:pt x="1013510" y="47091"/>
                  </a:lnTo>
                  <a:lnTo>
                    <a:pt x="990396" y="51739"/>
                  </a:lnTo>
                  <a:lnTo>
                    <a:pt x="972058" y="65125"/>
                  </a:lnTo>
                  <a:lnTo>
                    <a:pt x="959980" y="86410"/>
                  </a:lnTo>
                  <a:lnTo>
                    <a:pt x="955636" y="114795"/>
                  </a:lnTo>
                  <a:lnTo>
                    <a:pt x="959980" y="143167"/>
                  </a:lnTo>
                  <a:lnTo>
                    <a:pt x="972058" y="164452"/>
                  </a:lnTo>
                  <a:lnTo>
                    <a:pt x="990396" y="177838"/>
                  </a:lnTo>
                  <a:lnTo>
                    <a:pt x="1013510" y="182486"/>
                  </a:lnTo>
                  <a:lnTo>
                    <a:pt x="1026960" y="180809"/>
                  </a:lnTo>
                  <a:lnTo>
                    <a:pt x="1037920" y="176479"/>
                  </a:lnTo>
                  <a:lnTo>
                    <a:pt x="1046492" y="170484"/>
                  </a:lnTo>
                  <a:lnTo>
                    <a:pt x="1052753" y="163842"/>
                  </a:lnTo>
                  <a:lnTo>
                    <a:pt x="1053744" y="163842"/>
                  </a:lnTo>
                  <a:lnTo>
                    <a:pt x="1053744" y="178574"/>
                  </a:lnTo>
                  <a:lnTo>
                    <a:pt x="1080236" y="178574"/>
                  </a:lnTo>
                  <a:lnTo>
                    <a:pt x="1080236" y="163842"/>
                  </a:lnTo>
                  <a:lnTo>
                    <a:pt x="1080236" y="161886"/>
                  </a:lnTo>
                  <a:lnTo>
                    <a:pt x="1080236" y="69659"/>
                  </a:lnTo>
                  <a:lnTo>
                    <a:pt x="1080236" y="66713"/>
                  </a:lnTo>
                  <a:lnTo>
                    <a:pt x="1080236" y="0"/>
                  </a:lnTo>
                  <a:close/>
                </a:path>
              </a:pathLst>
            </a:custGeom>
            <a:solidFill>
              <a:srgbClr val="00B0A7"/>
            </a:solidFill>
          </p:spPr>
          <p:txBody>
            <a:bodyPr wrap="square" lIns="0" tIns="0" rIns="0" bIns="0" rtlCol="0"/>
            <a:lstStyle/>
            <a:p>
              <a:pPr defTabSz="554492"/>
              <a:endParaRPr sz="1092" kern="0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9" name="object 16">
              <a:extLst>
                <a:ext uri="{FF2B5EF4-FFF2-40B4-BE49-F238E27FC236}">
                  <a16:creationId xmlns:a16="http://schemas.microsoft.com/office/drawing/2014/main" id="{6B712D68-36D6-C680-EA2E-2533D9FABB06}"/>
                </a:ext>
              </a:extLst>
            </p:cNvPr>
            <p:cNvGrpSpPr/>
            <p:nvPr/>
          </p:nvGrpSpPr>
          <p:grpSpPr>
            <a:xfrm>
              <a:off x="753622" y="629640"/>
              <a:ext cx="507365" cy="259079"/>
              <a:chOff x="753622" y="629640"/>
              <a:chExt cx="507365" cy="259079"/>
            </a:xfrm>
          </p:grpSpPr>
          <p:sp>
            <p:nvSpPr>
              <p:cNvPr id="33" name="object 17">
                <a:extLst>
                  <a:ext uri="{FF2B5EF4-FFF2-40B4-BE49-F238E27FC236}">
                    <a16:creationId xmlns:a16="http://schemas.microsoft.com/office/drawing/2014/main" id="{A52EDA4F-1C9D-AA2E-825B-01C18B4201AF}"/>
                  </a:ext>
                </a:extLst>
              </p:cNvPr>
              <p:cNvSpPr/>
              <p:nvPr/>
            </p:nvSpPr>
            <p:spPr>
              <a:xfrm>
                <a:off x="753618" y="629646"/>
                <a:ext cx="40132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401319" h="259080">
                    <a:moveTo>
                      <a:pt x="148145" y="129514"/>
                    </a:moveTo>
                    <a:lnTo>
                      <a:pt x="74561" y="0"/>
                    </a:lnTo>
                    <a:lnTo>
                      <a:pt x="0" y="129514"/>
                    </a:lnTo>
                    <a:lnTo>
                      <a:pt x="74561" y="259016"/>
                    </a:lnTo>
                    <a:lnTo>
                      <a:pt x="148145" y="129514"/>
                    </a:lnTo>
                    <a:close/>
                  </a:path>
                  <a:path w="401319" h="259080">
                    <a:moveTo>
                      <a:pt x="401281" y="129514"/>
                    </a:moveTo>
                    <a:lnTo>
                      <a:pt x="327698" y="0"/>
                    </a:lnTo>
                    <a:lnTo>
                      <a:pt x="254101" y="129514"/>
                    </a:lnTo>
                    <a:lnTo>
                      <a:pt x="327698" y="259016"/>
                    </a:lnTo>
                    <a:lnTo>
                      <a:pt x="401281" y="129514"/>
                    </a:lnTo>
                    <a:close/>
                  </a:path>
                </a:pathLst>
              </a:custGeom>
              <a:solidFill>
                <a:srgbClr val="161549"/>
              </a:solidFill>
            </p:spPr>
            <p:txBody>
              <a:bodyPr wrap="square" lIns="0" tIns="0" rIns="0" bIns="0" rtlCol="0"/>
              <a:lstStyle/>
              <a:p>
                <a:pPr defTabSz="554492"/>
                <a:endParaRPr sz="1092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object 18">
                <a:extLst>
                  <a:ext uri="{FF2B5EF4-FFF2-40B4-BE49-F238E27FC236}">
                    <a16:creationId xmlns:a16="http://schemas.microsoft.com/office/drawing/2014/main" id="{34B6D1EE-CC5F-E03E-CCA8-9EF5F20D894B}"/>
                  </a:ext>
                </a:extLst>
              </p:cNvPr>
              <p:cNvSpPr/>
              <p:nvPr/>
            </p:nvSpPr>
            <p:spPr>
              <a:xfrm>
                <a:off x="828179" y="629646"/>
                <a:ext cx="433070" cy="129539"/>
              </a:xfrm>
              <a:custGeom>
                <a:avLst/>
                <a:gdLst/>
                <a:ahLst/>
                <a:cxnLst/>
                <a:rect l="l" t="t" r="r" b="b"/>
                <a:pathLst>
                  <a:path w="433069" h="129540">
                    <a:moveTo>
                      <a:pt x="179539" y="129514"/>
                    </a:moveTo>
                    <a:lnTo>
                      <a:pt x="104978" y="0"/>
                    </a:lnTo>
                    <a:lnTo>
                      <a:pt x="0" y="0"/>
                    </a:lnTo>
                    <a:lnTo>
                      <a:pt x="73583" y="129514"/>
                    </a:lnTo>
                    <a:lnTo>
                      <a:pt x="179539" y="129514"/>
                    </a:lnTo>
                    <a:close/>
                  </a:path>
                  <a:path w="433069" h="129540">
                    <a:moveTo>
                      <a:pt x="432676" y="129514"/>
                    </a:moveTo>
                    <a:lnTo>
                      <a:pt x="359092" y="0"/>
                    </a:lnTo>
                    <a:lnTo>
                      <a:pt x="253136" y="0"/>
                    </a:lnTo>
                    <a:lnTo>
                      <a:pt x="326707" y="129514"/>
                    </a:lnTo>
                    <a:lnTo>
                      <a:pt x="432676" y="129514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pPr defTabSz="554492"/>
                <a:endParaRPr sz="1092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0" name="object 19">
              <a:extLst>
                <a:ext uri="{FF2B5EF4-FFF2-40B4-BE49-F238E27FC236}">
                  <a16:creationId xmlns:a16="http://schemas.microsoft.com/office/drawing/2014/main" id="{8E6EF5A8-2B0F-4118-185C-AFF6CDC03B75}"/>
                </a:ext>
              </a:extLst>
            </p:cNvPr>
            <p:cNvGrpSpPr/>
            <p:nvPr/>
          </p:nvGrpSpPr>
          <p:grpSpPr>
            <a:xfrm>
              <a:off x="627053" y="934772"/>
              <a:ext cx="507365" cy="259079"/>
              <a:chOff x="627053" y="934772"/>
              <a:chExt cx="507365" cy="259079"/>
            </a:xfrm>
          </p:grpSpPr>
          <p:sp>
            <p:nvSpPr>
              <p:cNvPr id="31" name="object 20">
                <a:extLst>
                  <a:ext uri="{FF2B5EF4-FFF2-40B4-BE49-F238E27FC236}">
                    <a16:creationId xmlns:a16="http://schemas.microsoft.com/office/drawing/2014/main" id="{7AA4BB40-6480-E671-7CE0-0849E27C7423}"/>
                  </a:ext>
                </a:extLst>
              </p:cNvPr>
              <p:cNvSpPr/>
              <p:nvPr/>
            </p:nvSpPr>
            <p:spPr>
              <a:xfrm>
                <a:off x="627049" y="934776"/>
                <a:ext cx="40132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401319" h="259080">
                    <a:moveTo>
                      <a:pt x="148145" y="129514"/>
                    </a:moveTo>
                    <a:lnTo>
                      <a:pt x="73583" y="0"/>
                    </a:lnTo>
                    <a:lnTo>
                      <a:pt x="0" y="129514"/>
                    </a:lnTo>
                    <a:lnTo>
                      <a:pt x="73583" y="259029"/>
                    </a:lnTo>
                    <a:lnTo>
                      <a:pt x="148145" y="129514"/>
                    </a:lnTo>
                    <a:close/>
                  </a:path>
                  <a:path w="401319" h="259080">
                    <a:moveTo>
                      <a:pt x="401281" y="129514"/>
                    </a:moveTo>
                    <a:lnTo>
                      <a:pt x="327685" y="0"/>
                    </a:lnTo>
                    <a:lnTo>
                      <a:pt x="253123" y="129514"/>
                    </a:lnTo>
                    <a:lnTo>
                      <a:pt x="327685" y="259029"/>
                    </a:lnTo>
                    <a:lnTo>
                      <a:pt x="401281" y="129514"/>
                    </a:lnTo>
                    <a:close/>
                  </a:path>
                </a:pathLst>
              </a:custGeom>
              <a:solidFill>
                <a:srgbClr val="161549"/>
              </a:solidFill>
            </p:spPr>
            <p:txBody>
              <a:bodyPr wrap="square" lIns="0" tIns="0" rIns="0" bIns="0" rtlCol="0"/>
              <a:lstStyle/>
              <a:p>
                <a:pPr defTabSz="554492"/>
                <a:endParaRPr sz="1092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object 21">
                <a:extLst>
                  <a:ext uri="{FF2B5EF4-FFF2-40B4-BE49-F238E27FC236}">
                    <a16:creationId xmlns:a16="http://schemas.microsoft.com/office/drawing/2014/main" id="{2B4252EC-1C22-B2FB-6880-4B3D0C2723DD}"/>
                  </a:ext>
                </a:extLst>
              </p:cNvPr>
              <p:cNvSpPr/>
              <p:nvPr/>
            </p:nvSpPr>
            <p:spPr>
              <a:xfrm>
                <a:off x="700633" y="1064291"/>
                <a:ext cx="433705" cy="129539"/>
              </a:xfrm>
              <a:custGeom>
                <a:avLst/>
                <a:gdLst/>
                <a:ahLst/>
                <a:cxnLst/>
                <a:rect l="l" t="t" r="r" b="b"/>
                <a:pathLst>
                  <a:path w="433705" h="129540">
                    <a:moveTo>
                      <a:pt x="179539" y="0"/>
                    </a:moveTo>
                    <a:lnTo>
                      <a:pt x="74561" y="0"/>
                    </a:lnTo>
                    <a:lnTo>
                      <a:pt x="0" y="129514"/>
                    </a:lnTo>
                    <a:lnTo>
                      <a:pt x="105956" y="129514"/>
                    </a:lnTo>
                    <a:lnTo>
                      <a:pt x="179539" y="0"/>
                    </a:lnTo>
                    <a:close/>
                  </a:path>
                  <a:path w="433705" h="129540">
                    <a:moveTo>
                      <a:pt x="433654" y="0"/>
                    </a:moveTo>
                    <a:lnTo>
                      <a:pt x="327698" y="0"/>
                    </a:lnTo>
                    <a:lnTo>
                      <a:pt x="254114" y="129514"/>
                    </a:lnTo>
                    <a:lnTo>
                      <a:pt x="360070" y="129514"/>
                    </a:lnTo>
                    <a:lnTo>
                      <a:pt x="433654" y="0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pPr defTabSz="554492"/>
                <a:endParaRPr sz="1092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4" name="object 4">
            <a:extLst>
              <a:ext uri="{FF2B5EF4-FFF2-40B4-BE49-F238E27FC236}">
                <a16:creationId xmlns:a16="http://schemas.microsoft.com/office/drawing/2014/main" id="{D0296154-C968-A503-A2C7-551E7B5630B8}"/>
              </a:ext>
            </a:extLst>
          </p:cNvPr>
          <p:cNvSpPr/>
          <p:nvPr/>
        </p:nvSpPr>
        <p:spPr>
          <a:xfrm>
            <a:off x="428" y="-5475"/>
            <a:ext cx="5053202" cy="6683951"/>
          </a:xfrm>
          <a:custGeom>
            <a:avLst/>
            <a:gdLst/>
            <a:ahLst/>
            <a:cxnLst/>
            <a:rect l="l" t="t" r="r" b="b"/>
            <a:pathLst>
              <a:path w="8333105" h="11022330">
                <a:moveTo>
                  <a:pt x="4581944" y="0"/>
                </a:moveTo>
                <a:lnTo>
                  <a:pt x="0" y="0"/>
                </a:lnTo>
                <a:lnTo>
                  <a:pt x="0" y="5128539"/>
                </a:lnTo>
                <a:lnTo>
                  <a:pt x="1693037" y="5128539"/>
                </a:lnTo>
                <a:lnTo>
                  <a:pt x="4581944" y="0"/>
                </a:lnTo>
                <a:close/>
              </a:path>
              <a:path w="8333105" h="11022330">
                <a:moveTo>
                  <a:pt x="8332521" y="5128539"/>
                </a:moveTo>
                <a:lnTo>
                  <a:pt x="5443613" y="0"/>
                </a:lnTo>
                <a:lnTo>
                  <a:pt x="4581957" y="0"/>
                </a:lnTo>
                <a:lnTo>
                  <a:pt x="1693151" y="5128539"/>
                </a:lnTo>
                <a:lnTo>
                  <a:pt x="5012829" y="11022076"/>
                </a:lnTo>
                <a:lnTo>
                  <a:pt x="8332521" y="5128539"/>
                </a:lnTo>
                <a:close/>
              </a:path>
            </a:pathLst>
          </a:custGeom>
          <a:solidFill>
            <a:srgbClr val="17144A"/>
          </a:solidFill>
        </p:spPr>
        <p:txBody>
          <a:bodyPr wrap="square" lIns="0" tIns="0" rIns="0" bIns="0" rtlCol="0"/>
          <a:lstStyle/>
          <a:p>
            <a:pPr defTabSz="554492"/>
            <a:endParaRPr sz="1092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F9C278FC-BDC3-24FF-5FEA-E12000A8D4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1817" y="2424754"/>
            <a:ext cx="4851814" cy="1854603"/>
          </a:xfrm>
          <a:prstGeom prst="rect">
            <a:avLst/>
          </a:prstGeom>
        </p:spPr>
        <p:txBody>
          <a:bodyPr vert="horz" wrap="square" lIns="0" tIns="83559" rIns="0" bIns="0" rtlCol="0">
            <a:spAutoFit/>
          </a:bodyPr>
          <a:lstStyle/>
          <a:p>
            <a:pPr marL="7701" marR="3081">
              <a:spcBef>
                <a:spcPts val="658"/>
              </a:spcBef>
            </a:pPr>
            <a:r>
              <a:rPr lang="nl-NL" sz="2426" spc="-6" dirty="0">
                <a:solidFill>
                  <a:srgbClr val="F26A38"/>
                </a:solidFill>
              </a:rPr>
              <a:t>Marketingmodule</a:t>
            </a:r>
            <a:br>
              <a:rPr lang="nl-NL" sz="2426" spc="-6" dirty="0"/>
            </a:br>
            <a:r>
              <a:rPr lang="nl-NL" sz="2426" spc="-6" dirty="0">
                <a:solidFill>
                  <a:srgbClr val="F26A38"/>
                </a:solidFill>
              </a:rPr>
              <a:t>Nieuw Wonen Nederland</a:t>
            </a:r>
            <a:br>
              <a:rPr lang="nl-NL" sz="2426" spc="-6" dirty="0">
                <a:solidFill>
                  <a:srgbClr val="F26A38"/>
                </a:solidFill>
              </a:rPr>
            </a:br>
            <a:br>
              <a:rPr lang="nl-NL" sz="2426" spc="-6" dirty="0"/>
            </a:br>
            <a:r>
              <a:rPr lang="nl-NL" sz="1800" spc="-6" dirty="0"/>
              <a:t>Slim en snel aan de slag met marketing</a:t>
            </a:r>
            <a:br>
              <a:rPr lang="nl-NL" sz="2426" spc="-6" dirty="0"/>
            </a:br>
            <a:endParaRPr sz="2426" spc="-6" dirty="0"/>
          </a:p>
        </p:txBody>
      </p:sp>
      <p:grpSp>
        <p:nvGrpSpPr>
          <p:cNvPr id="3" name="Groep 2">
            <a:extLst>
              <a:ext uri="{FF2B5EF4-FFF2-40B4-BE49-F238E27FC236}">
                <a16:creationId xmlns:a16="http://schemas.microsoft.com/office/drawing/2014/main" id="{C1ABD60E-D8C8-6580-2623-569D5767DEC5}"/>
              </a:ext>
            </a:extLst>
          </p:cNvPr>
          <p:cNvGrpSpPr/>
          <p:nvPr/>
        </p:nvGrpSpPr>
        <p:grpSpPr>
          <a:xfrm>
            <a:off x="242179" y="160255"/>
            <a:ext cx="1615851" cy="543479"/>
            <a:chOff x="627053" y="580584"/>
            <a:chExt cx="1835267" cy="617278"/>
          </a:xfrm>
        </p:grpSpPr>
        <p:grpSp>
          <p:nvGrpSpPr>
            <p:cNvPr id="20" name="object 15">
              <a:extLst>
                <a:ext uri="{FF2B5EF4-FFF2-40B4-BE49-F238E27FC236}">
                  <a16:creationId xmlns:a16="http://schemas.microsoft.com/office/drawing/2014/main" id="{29EA90E5-5295-DCCA-FA6A-62967F80E72A}"/>
                </a:ext>
              </a:extLst>
            </p:cNvPr>
            <p:cNvGrpSpPr/>
            <p:nvPr/>
          </p:nvGrpSpPr>
          <p:grpSpPr>
            <a:xfrm>
              <a:off x="753622" y="629640"/>
              <a:ext cx="507365" cy="259079"/>
              <a:chOff x="753622" y="629640"/>
              <a:chExt cx="507365" cy="259079"/>
            </a:xfrm>
          </p:grpSpPr>
          <p:sp>
            <p:nvSpPr>
              <p:cNvPr id="43" name="object 16">
                <a:extLst>
                  <a:ext uri="{FF2B5EF4-FFF2-40B4-BE49-F238E27FC236}">
                    <a16:creationId xmlns:a16="http://schemas.microsoft.com/office/drawing/2014/main" id="{83EC1501-C8BA-39A4-1881-5275619764CB}"/>
                  </a:ext>
                </a:extLst>
              </p:cNvPr>
              <p:cNvSpPr/>
              <p:nvPr/>
            </p:nvSpPr>
            <p:spPr>
              <a:xfrm>
                <a:off x="753618" y="629646"/>
                <a:ext cx="40132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401319" h="259080">
                    <a:moveTo>
                      <a:pt x="148145" y="129514"/>
                    </a:moveTo>
                    <a:lnTo>
                      <a:pt x="74561" y="0"/>
                    </a:lnTo>
                    <a:lnTo>
                      <a:pt x="0" y="129514"/>
                    </a:lnTo>
                    <a:lnTo>
                      <a:pt x="74561" y="259016"/>
                    </a:lnTo>
                    <a:lnTo>
                      <a:pt x="148145" y="129514"/>
                    </a:lnTo>
                    <a:close/>
                  </a:path>
                  <a:path w="401319" h="259080">
                    <a:moveTo>
                      <a:pt x="401281" y="129514"/>
                    </a:moveTo>
                    <a:lnTo>
                      <a:pt x="327698" y="0"/>
                    </a:lnTo>
                    <a:lnTo>
                      <a:pt x="254101" y="129514"/>
                    </a:lnTo>
                    <a:lnTo>
                      <a:pt x="327698" y="259016"/>
                    </a:lnTo>
                    <a:lnTo>
                      <a:pt x="401281" y="129514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4" name="object 17">
                <a:extLst>
                  <a:ext uri="{FF2B5EF4-FFF2-40B4-BE49-F238E27FC236}">
                    <a16:creationId xmlns:a16="http://schemas.microsoft.com/office/drawing/2014/main" id="{18CB8089-3BE0-5808-9C97-C48F9188480D}"/>
                  </a:ext>
                </a:extLst>
              </p:cNvPr>
              <p:cNvSpPr/>
              <p:nvPr/>
            </p:nvSpPr>
            <p:spPr>
              <a:xfrm>
                <a:off x="828179" y="629646"/>
                <a:ext cx="433070" cy="129539"/>
              </a:xfrm>
              <a:custGeom>
                <a:avLst/>
                <a:gdLst/>
                <a:ahLst/>
                <a:cxnLst/>
                <a:rect l="l" t="t" r="r" b="b"/>
                <a:pathLst>
                  <a:path w="433069" h="129540">
                    <a:moveTo>
                      <a:pt x="179539" y="129514"/>
                    </a:moveTo>
                    <a:lnTo>
                      <a:pt x="104978" y="0"/>
                    </a:lnTo>
                    <a:lnTo>
                      <a:pt x="0" y="0"/>
                    </a:lnTo>
                    <a:lnTo>
                      <a:pt x="73583" y="129514"/>
                    </a:lnTo>
                    <a:lnTo>
                      <a:pt x="179539" y="129514"/>
                    </a:lnTo>
                    <a:close/>
                  </a:path>
                  <a:path w="433069" h="129540">
                    <a:moveTo>
                      <a:pt x="432676" y="129514"/>
                    </a:moveTo>
                    <a:lnTo>
                      <a:pt x="359092" y="0"/>
                    </a:lnTo>
                    <a:lnTo>
                      <a:pt x="253136" y="0"/>
                    </a:lnTo>
                    <a:lnTo>
                      <a:pt x="326707" y="129514"/>
                    </a:lnTo>
                    <a:lnTo>
                      <a:pt x="432676" y="1295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21" name="object 18">
              <a:extLst>
                <a:ext uri="{FF2B5EF4-FFF2-40B4-BE49-F238E27FC236}">
                  <a16:creationId xmlns:a16="http://schemas.microsoft.com/office/drawing/2014/main" id="{456E0218-9EE8-9650-C3DC-88BDEC0A027D}"/>
                </a:ext>
              </a:extLst>
            </p:cNvPr>
            <p:cNvGrpSpPr/>
            <p:nvPr/>
          </p:nvGrpSpPr>
          <p:grpSpPr>
            <a:xfrm>
              <a:off x="627053" y="934772"/>
              <a:ext cx="507365" cy="259079"/>
              <a:chOff x="627053" y="934772"/>
              <a:chExt cx="507365" cy="259079"/>
            </a:xfrm>
          </p:grpSpPr>
          <p:sp>
            <p:nvSpPr>
              <p:cNvPr id="41" name="object 19">
                <a:extLst>
                  <a:ext uri="{FF2B5EF4-FFF2-40B4-BE49-F238E27FC236}">
                    <a16:creationId xmlns:a16="http://schemas.microsoft.com/office/drawing/2014/main" id="{13DE63C1-B511-60B7-DD35-1C0855807099}"/>
                  </a:ext>
                </a:extLst>
              </p:cNvPr>
              <p:cNvSpPr/>
              <p:nvPr/>
            </p:nvSpPr>
            <p:spPr>
              <a:xfrm>
                <a:off x="627049" y="934776"/>
                <a:ext cx="40132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401319" h="259080">
                    <a:moveTo>
                      <a:pt x="148145" y="129514"/>
                    </a:moveTo>
                    <a:lnTo>
                      <a:pt x="73583" y="0"/>
                    </a:lnTo>
                    <a:lnTo>
                      <a:pt x="0" y="129514"/>
                    </a:lnTo>
                    <a:lnTo>
                      <a:pt x="73583" y="259029"/>
                    </a:lnTo>
                    <a:lnTo>
                      <a:pt x="148145" y="129514"/>
                    </a:lnTo>
                    <a:close/>
                  </a:path>
                  <a:path w="401319" h="259080">
                    <a:moveTo>
                      <a:pt x="401281" y="129514"/>
                    </a:moveTo>
                    <a:lnTo>
                      <a:pt x="327685" y="0"/>
                    </a:lnTo>
                    <a:lnTo>
                      <a:pt x="253123" y="129514"/>
                    </a:lnTo>
                    <a:lnTo>
                      <a:pt x="327685" y="259029"/>
                    </a:lnTo>
                    <a:lnTo>
                      <a:pt x="401281" y="129514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2" name="object 20">
                <a:extLst>
                  <a:ext uri="{FF2B5EF4-FFF2-40B4-BE49-F238E27FC236}">
                    <a16:creationId xmlns:a16="http://schemas.microsoft.com/office/drawing/2014/main" id="{ABD93897-F770-5E7A-D35D-9B2D8EF2ECB6}"/>
                  </a:ext>
                </a:extLst>
              </p:cNvPr>
              <p:cNvSpPr/>
              <p:nvPr/>
            </p:nvSpPr>
            <p:spPr>
              <a:xfrm>
                <a:off x="700633" y="1064291"/>
                <a:ext cx="433705" cy="129539"/>
              </a:xfrm>
              <a:custGeom>
                <a:avLst/>
                <a:gdLst/>
                <a:ahLst/>
                <a:cxnLst/>
                <a:rect l="l" t="t" r="r" b="b"/>
                <a:pathLst>
                  <a:path w="433705" h="129540">
                    <a:moveTo>
                      <a:pt x="179539" y="0"/>
                    </a:moveTo>
                    <a:lnTo>
                      <a:pt x="74561" y="0"/>
                    </a:lnTo>
                    <a:lnTo>
                      <a:pt x="0" y="129514"/>
                    </a:lnTo>
                    <a:lnTo>
                      <a:pt x="105956" y="129514"/>
                    </a:lnTo>
                    <a:lnTo>
                      <a:pt x="179539" y="0"/>
                    </a:lnTo>
                    <a:close/>
                  </a:path>
                  <a:path w="433705" h="129540">
                    <a:moveTo>
                      <a:pt x="433654" y="0"/>
                    </a:moveTo>
                    <a:lnTo>
                      <a:pt x="327698" y="0"/>
                    </a:lnTo>
                    <a:lnTo>
                      <a:pt x="254114" y="129514"/>
                    </a:lnTo>
                    <a:lnTo>
                      <a:pt x="360070" y="129514"/>
                    </a:lnTo>
                    <a:lnTo>
                      <a:pt x="43365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22" name="object 21">
              <a:extLst>
                <a:ext uri="{FF2B5EF4-FFF2-40B4-BE49-F238E27FC236}">
                  <a16:creationId xmlns:a16="http://schemas.microsoft.com/office/drawing/2014/main" id="{B629FED1-2A35-1881-BDF1-B450F3406E51}"/>
                </a:ext>
              </a:extLst>
            </p:cNvPr>
            <p:cNvGrpSpPr/>
            <p:nvPr/>
          </p:nvGrpSpPr>
          <p:grpSpPr>
            <a:xfrm>
              <a:off x="1381541" y="580584"/>
              <a:ext cx="640715" cy="182880"/>
              <a:chOff x="1381541" y="580584"/>
              <a:chExt cx="640715" cy="182880"/>
            </a:xfrm>
          </p:grpSpPr>
          <p:pic>
            <p:nvPicPr>
              <p:cNvPr id="38" name="object 22">
                <a:extLst>
                  <a:ext uri="{FF2B5EF4-FFF2-40B4-BE49-F238E27FC236}">
                    <a16:creationId xmlns:a16="http://schemas.microsoft.com/office/drawing/2014/main" id="{2A522CCC-3A01-AAEC-D529-398DE4B167A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81541" y="626701"/>
                <a:ext cx="112834" cy="132456"/>
              </a:xfrm>
              <a:prstGeom prst="rect">
                <a:avLst/>
              </a:prstGeom>
            </p:spPr>
          </p:pic>
          <p:sp>
            <p:nvSpPr>
              <p:cNvPr id="39" name="object 23">
                <a:extLst>
                  <a:ext uri="{FF2B5EF4-FFF2-40B4-BE49-F238E27FC236}">
                    <a16:creationId xmlns:a16="http://schemas.microsoft.com/office/drawing/2014/main" id="{26C98ECB-CB85-DA9C-C543-5BC2CD5B9D12}"/>
                  </a:ext>
                </a:extLst>
              </p:cNvPr>
              <p:cNvSpPr/>
              <p:nvPr/>
            </p:nvSpPr>
            <p:spPr>
              <a:xfrm>
                <a:off x="1518894" y="580586"/>
                <a:ext cx="29845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29844" h="179070">
                    <a:moveTo>
                      <a:pt x="27470" y="50050"/>
                    </a:moveTo>
                    <a:lnTo>
                      <a:pt x="977" y="50050"/>
                    </a:lnTo>
                    <a:lnTo>
                      <a:pt x="977" y="178574"/>
                    </a:lnTo>
                    <a:lnTo>
                      <a:pt x="27470" y="178574"/>
                    </a:lnTo>
                    <a:lnTo>
                      <a:pt x="27470" y="50050"/>
                    </a:lnTo>
                    <a:close/>
                  </a:path>
                  <a:path w="29844" h="179070">
                    <a:moveTo>
                      <a:pt x="29438" y="4914"/>
                    </a:moveTo>
                    <a:lnTo>
                      <a:pt x="22567" y="0"/>
                    </a:lnTo>
                    <a:lnTo>
                      <a:pt x="6870" y="0"/>
                    </a:lnTo>
                    <a:lnTo>
                      <a:pt x="0" y="4914"/>
                    </a:lnTo>
                    <a:lnTo>
                      <a:pt x="0" y="22567"/>
                    </a:lnTo>
                    <a:lnTo>
                      <a:pt x="6870" y="27482"/>
                    </a:lnTo>
                    <a:lnTo>
                      <a:pt x="14719" y="27482"/>
                    </a:lnTo>
                    <a:lnTo>
                      <a:pt x="22567" y="27482"/>
                    </a:lnTo>
                    <a:lnTo>
                      <a:pt x="29438" y="22567"/>
                    </a:lnTo>
                    <a:lnTo>
                      <a:pt x="29438" y="4914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40" name="object 24">
                <a:extLst>
                  <a:ext uri="{FF2B5EF4-FFF2-40B4-BE49-F238E27FC236}">
                    <a16:creationId xmlns:a16="http://schemas.microsoft.com/office/drawing/2014/main" id="{2EDA9991-F33A-25D5-06DF-89912DF1C8B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567954" y="627680"/>
                <a:ext cx="454273" cy="135402"/>
              </a:xfrm>
              <a:prstGeom prst="rect">
                <a:avLst/>
              </a:prstGeom>
            </p:spPr>
          </p:pic>
        </p:grpSp>
        <p:grpSp>
          <p:nvGrpSpPr>
            <p:cNvPr id="35" name="object 25">
              <a:extLst>
                <a:ext uri="{FF2B5EF4-FFF2-40B4-BE49-F238E27FC236}">
                  <a16:creationId xmlns:a16="http://schemas.microsoft.com/office/drawing/2014/main" id="{C97C9EEC-CCE9-9C7C-36C6-BCC5DC92803C}"/>
                </a:ext>
              </a:extLst>
            </p:cNvPr>
            <p:cNvGrpSpPr/>
            <p:nvPr/>
          </p:nvGrpSpPr>
          <p:grpSpPr>
            <a:xfrm>
              <a:off x="1370755" y="843532"/>
              <a:ext cx="1091565" cy="354330"/>
              <a:chOff x="1370755" y="843532"/>
              <a:chExt cx="1091565" cy="354330"/>
            </a:xfrm>
          </p:grpSpPr>
          <p:sp>
            <p:nvSpPr>
              <p:cNvPr id="36" name="object 26">
                <a:extLst>
                  <a:ext uri="{FF2B5EF4-FFF2-40B4-BE49-F238E27FC236}">
                    <a16:creationId xmlns:a16="http://schemas.microsoft.com/office/drawing/2014/main" id="{3522BF4A-0CFB-235D-4F92-7C21A35C1925}"/>
                  </a:ext>
                </a:extLst>
              </p:cNvPr>
              <p:cNvSpPr/>
              <p:nvPr/>
            </p:nvSpPr>
            <p:spPr>
              <a:xfrm>
                <a:off x="1370749" y="843539"/>
                <a:ext cx="723265" cy="135890"/>
              </a:xfrm>
              <a:custGeom>
                <a:avLst/>
                <a:gdLst/>
                <a:ahLst/>
                <a:cxnLst/>
                <a:rect l="l" t="t" r="r" b="b"/>
                <a:pathLst>
                  <a:path w="723264" h="135890">
                    <a:moveTo>
                      <a:pt x="187401" y="3924"/>
                    </a:moveTo>
                    <a:lnTo>
                      <a:pt x="158940" y="3924"/>
                    </a:lnTo>
                    <a:lnTo>
                      <a:pt x="133426" y="102031"/>
                    </a:lnTo>
                    <a:lnTo>
                      <a:pt x="132448" y="102031"/>
                    </a:lnTo>
                    <a:lnTo>
                      <a:pt x="105956" y="3924"/>
                    </a:lnTo>
                    <a:lnTo>
                      <a:pt x="80441" y="3924"/>
                    </a:lnTo>
                    <a:lnTo>
                      <a:pt x="53962" y="102031"/>
                    </a:lnTo>
                    <a:lnTo>
                      <a:pt x="27470" y="3924"/>
                    </a:lnTo>
                    <a:lnTo>
                      <a:pt x="0" y="3924"/>
                    </a:lnTo>
                    <a:lnTo>
                      <a:pt x="39243" y="132448"/>
                    </a:lnTo>
                    <a:lnTo>
                      <a:pt x="65735" y="132448"/>
                    </a:lnTo>
                    <a:lnTo>
                      <a:pt x="93205" y="34340"/>
                    </a:lnTo>
                    <a:lnTo>
                      <a:pt x="121666" y="132448"/>
                    </a:lnTo>
                    <a:lnTo>
                      <a:pt x="148158" y="132448"/>
                    </a:lnTo>
                    <a:lnTo>
                      <a:pt x="187401" y="3924"/>
                    </a:lnTo>
                    <a:close/>
                  </a:path>
                  <a:path w="723264" h="135890">
                    <a:moveTo>
                      <a:pt x="319836" y="67691"/>
                    </a:moveTo>
                    <a:lnTo>
                      <a:pt x="315379" y="40144"/>
                    </a:lnTo>
                    <a:lnTo>
                      <a:pt x="304838" y="22567"/>
                    </a:lnTo>
                    <a:lnTo>
                      <a:pt x="302552" y="18757"/>
                    </a:lnTo>
                    <a:lnTo>
                      <a:pt x="293357" y="12522"/>
                    </a:lnTo>
                    <a:lnTo>
                      <a:pt x="293357" y="68681"/>
                    </a:lnTo>
                    <a:lnTo>
                      <a:pt x="290957" y="87058"/>
                    </a:lnTo>
                    <a:lnTo>
                      <a:pt x="283781" y="101663"/>
                    </a:lnTo>
                    <a:lnTo>
                      <a:pt x="271830" y="111315"/>
                    </a:lnTo>
                    <a:lnTo>
                      <a:pt x="255092" y="114795"/>
                    </a:lnTo>
                    <a:lnTo>
                      <a:pt x="238353" y="111315"/>
                    </a:lnTo>
                    <a:lnTo>
                      <a:pt x="226390" y="101663"/>
                    </a:lnTo>
                    <a:lnTo>
                      <a:pt x="219214" y="87058"/>
                    </a:lnTo>
                    <a:lnTo>
                      <a:pt x="216827" y="68681"/>
                    </a:lnTo>
                    <a:lnTo>
                      <a:pt x="219214" y="50292"/>
                    </a:lnTo>
                    <a:lnTo>
                      <a:pt x="226390" y="35687"/>
                    </a:lnTo>
                    <a:lnTo>
                      <a:pt x="238353" y="26047"/>
                    </a:lnTo>
                    <a:lnTo>
                      <a:pt x="255092" y="22567"/>
                    </a:lnTo>
                    <a:lnTo>
                      <a:pt x="271830" y="26047"/>
                    </a:lnTo>
                    <a:lnTo>
                      <a:pt x="283781" y="35687"/>
                    </a:lnTo>
                    <a:lnTo>
                      <a:pt x="290957" y="50292"/>
                    </a:lnTo>
                    <a:lnTo>
                      <a:pt x="293357" y="68681"/>
                    </a:lnTo>
                    <a:lnTo>
                      <a:pt x="293357" y="12522"/>
                    </a:lnTo>
                    <a:lnTo>
                      <a:pt x="282181" y="4914"/>
                    </a:lnTo>
                    <a:lnTo>
                      <a:pt x="255092" y="0"/>
                    </a:lnTo>
                    <a:lnTo>
                      <a:pt x="228003" y="5054"/>
                    </a:lnTo>
                    <a:lnTo>
                      <a:pt x="207632" y="19126"/>
                    </a:lnTo>
                    <a:lnTo>
                      <a:pt x="194792" y="40563"/>
                    </a:lnTo>
                    <a:lnTo>
                      <a:pt x="190334" y="67691"/>
                    </a:lnTo>
                    <a:lnTo>
                      <a:pt x="194792" y="94830"/>
                    </a:lnTo>
                    <a:lnTo>
                      <a:pt x="207632" y="116255"/>
                    </a:lnTo>
                    <a:lnTo>
                      <a:pt x="228003" y="130340"/>
                    </a:lnTo>
                    <a:lnTo>
                      <a:pt x="255092" y="135394"/>
                    </a:lnTo>
                    <a:lnTo>
                      <a:pt x="282181" y="130479"/>
                    </a:lnTo>
                    <a:lnTo>
                      <a:pt x="302552" y="116636"/>
                    </a:lnTo>
                    <a:lnTo>
                      <a:pt x="303657" y="114795"/>
                    </a:lnTo>
                    <a:lnTo>
                      <a:pt x="315379" y="95237"/>
                    </a:lnTo>
                    <a:lnTo>
                      <a:pt x="319836" y="67691"/>
                    </a:lnTo>
                    <a:close/>
                  </a:path>
                  <a:path w="723264" h="135890">
                    <a:moveTo>
                      <a:pt x="450329" y="42189"/>
                    </a:moveTo>
                    <a:lnTo>
                      <a:pt x="447052" y="23596"/>
                    </a:lnTo>
                    <a:lnTo>
                      <a:pt x="438073" y="10426"/>
                    </a:lnTo>
                    <a:lnTo>
                      <a:pt x="424675" y="2590"/>
                    </a:lnTo>
                    <a:lnTo>
                      <a:pt x="408152" y="0"/>
                    </a:lnTo>
                    <a:lnTo>
                      <a:pt x="393001" y="1689"/>
                    </a:lnTo>
                    <a:lnTo>
                      <a:pt x="381165" y="6134"/>
                    </a:lnTo>
                    <a:lnTo>
                      <a:pt x="372275" y="12420"/>
                    </a:lnTo>
                    <a:lnTo>
                      <a:pt x="365963" y="19621"/>
                    </a:lnTo>
                    <a:lnTo>
                      <a:pt x="364972" y="19621"/>
                    </a:lnTo>
                    <a:lnTo>
                      <a:pt x="364972" y="2946"/>
                    </a:lnTo>
                    <a:lnTo>
                      <a:pt x="338480" y="2946"/>
                    </a:lnTo>
                    <a:lnTo>
                      <a:pt x="338480" y="131470"/>
                    </a:lnTo>
                    <a:lnTo>
                      <a:pt x="364972" y="131470"/>
                    </a:lnTo>
                    <a:lnTo>
                      <a:pt x="364972" y="52984"/>
                    </a:lnTo>
                    <a:lnTo>
                      <a:pt x="367296" y="39801"/>
                    </a:lnTo>
                    <a:lnTo>
                      <a:pt x="373926" y="29921"/>
                    </a:lnTo>
                    <a:lnTo>
                      <a:pt x="384429" y="23723"/>
                    </a:lnTo>
                    <a:lnTo>
                      <a:pt x="398335" y="21577"/>
                    </a:lnTo>
                    <a:lnTo>
                      <a:pt x="409778" y="23545"/>
                    </a:lnTo>
                    <a:lnTo>
                      <a:pt x="417715" y="29184"/>
                    </a:lnTo>
                    <a:lnTo>
                      <a:pt x="422338" y="38138"/>
                    </a:lnTo>
                    <a:lnTo>
                      <a:pt x="423837" y="50038"/>
                    </a:lnTo>
                    <a:lnTo>
                      <a:pt x="423837" y="131470"/>
                    </a:lnTo>
                    <a:lnTo>
                      <a:pt x="450329" y="131470"/>
                    </a:lnTo>
                    <a:lnTo>
                      <a:pt x="450329" y="42189"/>
                    </a:lnTo>
                    <a:close/>
                  </a:path>
                  <a:path w="723264" h="135890">
                    <a:moveTo>
                      <a:pt x="593585" y="74561"/>
                    </a:moveTo>
                    <a:lnTo>
                      <a:pt x="591223" y="55918"/>
                    </a:lnTo>
                    <a:lnTo>
                      <a:pt x="589699" y="43865"/>
                    </a:lnTo>
                    <a:lnTo>
                      <a:pt x="578612" y="21577"/>
                    </a:lnTo>
                    <a:lnTo>
                      <a:pt x="578002" y="20358"/>
                    </a:lnTo>
                    <a:lnTo>
                      <a:pt x="567093" y="11988"/>
                    </a:lnTo>
                    <a:lnTo>
                      <a:pt x="567093" y="55918"/>
                    </a:lnTo>
                    <a:lnTo>
                      <a:pt x="494487" y="55918"/>
                    </a:lnTo>
                    <a:lnTo>
                      <a:pt x="497281" y="42278"/>
                    </a:lnTo>
                    <a:lnTo>
                      <a:pt x="505028" y="31394"/>
                    </a:lnTo>
                    <a:lnTo>
                      <a:pt x="516839" y="24180"/>
                    </a:lnTo>
                    <a:lnTo>
                      <a:pt x="531774" y="21577"/>
                    </a:lnTo>
                    <a:lnTo>
                      <a:pt x="546392" y="24180"/>
                    </a:lnTo>
                    <a:lnTo>
                      <a:pt x="557530" y="31394"/>
                    </a:lnTo>
                    <a:lnTo>
                      <a:pt x="564603" y="42278"/>
                    </a:lnTo>
                    <a:lnTo>
                      <a:pt x="567093" y="55918"/>
                    </a:lnTo>
                    <a:lnTo>
                      <a:pt x="567093" y="11988"/>
                    </a:lnTo>
                    <a:lnTo>
                      <a:pt x="558393" y="5308"/>
                    </a:lnTo>
                    <a:lnTo>
                      <a:pt x="530783" y="0"/>
                    </a:lnTo>
                    <a:lnTo>
                      <a:pt x="504418" y="4775"/>
                    </a:lnTo>
                    <a:lnTo>
                      <a:pt x="484670" y="18389"/>
                    </a:lnTo>
                    <a:lnTo>
                      <a:pt x="472287" y="39738"/>
                    </a:lnTo>
                    <a:lnTo>
                      <a:pt x="467995" y="67691"/>
                    </a:lnTo>
                    <a:lnTo>
                      <a:pt x="472452" y="95656"/>
                    </a:lnTo>
                    <a:lnTo>
                      <a:pt x="485292" y="117005"/>
                    </a:lnTo>
                    <a:lnTo>
                      <a:pt x="505663" y="130619"/>
                    </a:lnTo>
                    <a:lnTo>
                      <a:pt x="532752" y="135394"/>
                    </a:lnTo>
                    <a:lnTo>
                      <a:pt x="555053" y="132105"/>
                    </a:lnTo>
                    <a:lnTo>
                      <a:pt x="572122" y="123012"/>
                    </a:lnTo>
                    <a:lnTo>
                      <a:pt x="580250" y="113804"/>
                    </a:lnTo>
                    <a:lnTo>
                      <a:pt x="584212" y="109321"/>
                    </a:lnTo>
                    <a:lnTo>
                      <a:pt x="591616" y="92227"/>
                    </a:lnTo>
                    <a:lnTo>
                      <a:pt x="565137" y="92227"/>
                    </a:lnTo>
                    <a:lnTo>
                      <a:pt x="562267" y="98907"/>
                    </a:lnTo>
                    <a:lnTo>
                      <a:pt x="556171" y="105956"/>
                    </a:lnTo>
                    <a:lnTo>
                      <a:pt x="546227" y="111531"/>
                    </a:lnTo>
                    <a:lnTo>
                      <a:pt x="531774" y="113804"/>
                    </a:lnTo>
                    <a:lnTo>
                      <a:pt x="516013" y="110705"/>
                    </a:lnTo>
                    <a:lnTo>
                      <a:pt x="504304" y="102285"/>
                    </a:lnTo>
                    <a:lnTo>
                      <a:pt x="497001" y="89801"/>
                    </a:lnTo>
                    <a:lnTo>
                      <a:pt x="494487" y="74561"/>
                    </a:lnTo>
                    <a:lnTo>
                      <a:pt x="593585" y="74561"/>
                    </a:lnTo>
                    <a:close/>
                  </a:path>
                  <a:path w="723264" h="135890">
                    <a:moveTo>
                      <a:pt x="723087" y="42189"/>
                    </a:moveTo>
                    <a:lnTo>
                      <a:pt x="719810" y="23596"/>
                    </a:lnTo>
                    <a:lnTo>
                      <a:pt x="710831" y="10426"/>
                    </a:lnTo>
                    <a:lnTo>
                      <a:pt x="697433" y="2590"/>
                    </a:lnTo>
                    <a:lnTo>
                      <a:pt x="680897" y="0"/>
                    </a:lnTo>
                    <a:lnTo>
                      <a:pt x="665759" y="1689"/>
                    </a:lnTo>
                    <a:lnTo>
                      <a:pt x="653923" y="6134"/>
                    </a:lnTo>
                    <a:lnTo>
                      <a:pt x="645033" y="12420"/>
                    </a:lnTo>
                    <a:lnTo>
                      <a:pt x="638708" y="19621"/>
                    </a:lnTo>
                    <a:lnTo>
                      <a:pt x="637730" y="19621"/>
                    </a:lnTo>
                    <a:lnTo>
                      <a:pt x="637730" y="2946"/>
                    </a:lnTo>
                    <a:lnTo>
                      <a:pt x="611238" y="2946"/>
                    </a:lnTo>
                    <a:lnTo>
                      <a:pt x="611238" y="131470"/>
                    </a:lnTo>
                    <a:lnTo>
                      <a:pt x="637730" y="131470"/>
                    </a:lnTo>
                    <a:lnTo>
                      <a:pt x="637730" y="52984"/>
                    </a:lnTo>
                    <a:lnTo>
                      <a:pt x="640041" y="39801"/>
                    </a:lnTo>
                    <a:lnTo>
                      <a:pt x="646684" y="29921"/>
                    </a:lnTo>
                    <a:lnTo>
                      <a:pt x="657186" y="23723"/>
                    </a:lnTo>
                    <a:lnTo>
                      <a:pt x="671093" y="21577"/>
                    </a:lnTo>
                    <a:lnTo>
                      <a:pt x="682942" y="23545"/>
                    </a:lnTo>
                    <a:lnTo>
                      <a:pt x="690829" y="29184"/>
                    </a:lnTo>
                    <a:lnTo>
                      <a:pt x="695236" y="38138"/>
                    </a:lnTo>
                    <a:lnTo>
                      <a:pt x="696595" y="50038"/>
                    </a:lnTo>
                    <a:lnTo>
                      <a:pt x="696595" y="131470"/>
                    </a:lnTo>
                    <a:lnTo>
                      <a:pt x="723087" y="131470"/>
                    </a:lnTo>
                    <a:lnTo>
                      <a:pt x="723087" y="42189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7" name="object 27">
                <a:extLst>
                  <a:ext uri="{FF2B5EF4-FFF2-40B4-BE49-F238E27FC236}">
                    <a16:creationId xmlns:a16="http://schemas.microsoft.com/office/drawing/2014/main" id="{D272776D-5A31-CD06-B5F3-DBA97A7D626A}"/>
                  </a:ext>
                </a:extLst>
              </p:cNvPr>
              <p:cNvSpPr/>
              <p:nvPr/>
            </p:nvSpPr>
            <p:spPr>
              <a:xfrm>
                <a:off x="1381531" y="1013275"/>
                <a:ext cx="1080770" cy="184785"/>
              </a:xfrm>
              <a:custGeom>
                <a:avLst/>
                <a:gdLst/>
                <a:ahLst/>
                <a:cxnLst/>
                <a:rect l="l" t="t" r="r" b="b"/>
                <a:pathLst>
                  <a:path w="1080770" h="184784">
                    <a:moveTo>
                      <a:pt x="111848" y="90258"/>
                    </a:moveTo>
                    <a:lnTo>
                      <a:pt x="108991" y="71526"/>
                    </a:lnTo>
                    <a:lnTo>
                      <a:pt x="99961" y="58127"/>
                    </a:lnTo>
                    <a:lnTo>
                      <a:pt x="86334" y="50253"/>
                    </a:lnTo>
                    <a:lnTo>
                      <a:pt x="69672" y="48069"/>
                    </a:lnTo>
                    <a:lnTo>
                      <a:pt x="54521" y="49758"/>
                    </a:lnTo>
                    <a:lnTo>
                      <a:pt x="42684" y="54203"/>
                    </a:lnTo>
                    <a:lnTo>
                      <a:pt x="33794" y="60490"/>
                    </a:lnTo>
                    <a:lnTo>
                      <a:pt x="27482" y="67691"/>
                    </a:lnTo>
                    <a:lnTo>
                      <a:pt x="26492" y="67691"/>
                    </a:lnTo>
                    <a:lnTo>
                      <a:pt x="26492" y="51015"/>
                    </a:lnTo>
                    <a:lnTo>
                      <a:pt x="0" y="51015"/>
                    </a:lnTo>
                    <a:lnTo>
                      <a:pt x="0" y="179552"/>
                    </a:lnTo>
                    <a:lnTo>
                      <a:pt x="26492" y="179552"/>
                    </a:lnTo>
                    <a:lnTo>
                      <a:pt x="26492" y="101053"/>
                    </a:lnTo>
                    <a:lnTo>
                      <a:pt x="28803" y="87871"/>
                    </a:lnTo>
                    <a:lnTo>
                      <a:pt x="35445" y="78003"/>
                    </a:lnTo>
                    <a:lnTo>
                      <a:pt x="45948" y="71805"/>
                    </a:lnTo>
                    <a:lnTo>
                      <a:pt x="59855" y="69659"/>
                    </a:lnTo>
                    <a:lnTo>
                      <a:pt x="71297" y="71615"/>
                    </a:lnTo>
                    <a:lnTo>
                      <a:pt x="79235" y="77254"/>
                    </a:lnTo>
                    <a:lnTo>
                      <a:pt x="83858" y="86220"/>
                    </a:lnTo>
                    <a:lnTo>
                      <a:pt x="85356" y="98120"/>
                    </a:lnTo>
                    <a:lnTo>
                      <a:pt x="85356" y="179552"/>
                    </a:lnTo>
                    <a:lnTo>
                      <a:pt x="111848" y="179552"/>
                    </a:lnTo>
                    <a:lnTo>
                      <a:pt x="111848" y="90258"/>
                    </a:lnTo>
                    <a:close/>
                  </a:path>
                  <a:path w="1080770" h="184784">
                    <a:moveTo>
                      <a:pt x="255092" y="122631"/>
                    </a:moveTo>
                    <a:lnTo>
                      <a:pt x="252666" y="103009"/>
                    </a:lnTo>
                    <a:lnTo>
                      <a:pt x="251231" y="91528"/>
                    </a:lnTo>
                    <a:lnTo>
                      <a:pt x="239953" y="68681"/>
                    </a:lnTo>
                    <a:lnTo>
                      <a:pt x="239649" y="68059"/>
                    </a:lnTo>
                    <a:lnTo>
                      <a:pt x="229590" y="60350"/>
                    </a:lnTo>
                    <a:lnTo>
                      <a:pt x="229590" y="103009"/>
                    </a:lnTo>
                    <a:lnTo>
                      <a:pt x="156984" y="103009"/>
                    </a:lnTo>
                    <a:lnTo>
                      <a:pt x="159778" y="89369"/>
                    </a:lnTo>
                    <a:lnTo>
                      <a:pt x="167538" y="78486"/>
                    </a:lnTo>
                    <a:lnTo>
                      <a:pt x="179336" y="71285"/>
                    </a:lnTo>
                    <a:lnTo>
                      <a:pt x="194271" y="68681"/>
                    </a:lnTo>
                    <a:lnTo>
                      <a:pt x="208889" y="71285"/>
                    </a:lnTo>
                    <a:lnTo>
                      <a:pt x="220027" y="78486"/>
                    </a:lnTo>
                    <a:lnTo>
                      <a:pt x="227101" y="89369"/>
                    </a:lnTo>
                    <a:lnTo>
                      <a:pt x="229590" y="103009"/>
                    </a:lnTo>
                    <a:lnTo>
                      <a:pt x="229590" y="60350"/>
                    </a:lnTo>
                    <a:lnTo>
                      <a:pt x="220332" y="53238"/>
                    </a:lnTo>
                    <a:lnTo>
                      <a:pt x="193294" y="48069"/>
                    </a:lnTo>
                    <a:lnTo>
                      <a:pt x="166916" y="52857"/>
                    </a:lnTo>
                    <a:lnTo>
                      <a:pt x="147180" y="66471"/>
                    </a:lnTo>
                    <a:lnTo>
                      <a:pt x="134785" y="87807"/>
                    </a:lnTo>
                    <a:lnTo>
                      <a:pt x="130492" y="115773"/>
                    </a:lnTo>
                    <a:lnTo>
                      <a:pt x="134950" y="143738"/>
                    </a:lnTo>
                    <a:lnTo>
                      <a:pt x="147789" y="165074"/>
                    </a:lnTo>
                    <a:lnTo>
                      <a:pt x="168160" y="178689"/>
                    </a:lnTo>
                    <a:lnTo>
                      <a:pt x="195249" y="183476"/>
                    </a:lnTo>
                    <a:lnTo>
                      <a:pt x="217551" y="180174"/>
                    </a:lnTo>
                    <a:lnTo>
                      <a:pt x="234619" y="171081"/>
                    </a:lnTo>
                    <a:lnTo>
                      <a:pt x="242747" y="161886"/>
                    </a:lnTo>
                    <a:lnTo>
                      <a:pt x="246710" y="157391"/>
                    </a:lnTo>
                    <a:lnTo>
                      <a:pt x="254114" y="140296"/>
                    </a:lnTo>
                    <a:lnTo>
                      <a:pt x="226644" y="140296"/>
                    </a:lnTo>
                    <a:lnTo>
                      <a:pt x="223774" y="146977"/>
                    </a:lnTo>
                    <a:lnTo>
                      <a:pt x="217690" y="154038"/>
                    </a:lnTo>
                    <a:lnTo>
                      <a:pt x="207746" y="159613"/>
                    </a:lnTo>
                    <a:lnTo>
                      <a:pt x="193294" y="161886"/>
                    </a:lnTo>
                    <a:lnTo>
                      <a:pt x="177533" y="158788"/>
                    </a:lnTo>
                    <a:lnTo>
                      <a:pt x="165811" y="150355"/>
                    </a:lnTo>
                    <a:lnTo>
                      <a:pt x="158521" y="137883"/>
                    </a:lnTo>
                    <a:lnTo>
                      <a:pt x="156006" y="122631"/>
                    </a:lnTo>
                    <a:lnTo>
                      <a:pt x="255092" y="122631"/>
                    </a:lnTo>
                    <a:close/>
                  </a:path>
                  <a:path w="1080770" h="184784">
                    <a:moveTo>
                      <a:pt x="390499" y="0"/>
                    </a:moveTo>
                    <a:lnTo>
                      <a:pt x="364007" y="0"/>
                    </a:lnTo>
                    <a:lnTo>
                      <a:pt x="364007" y="66713"/>
                    </a:lnTo>
                    <a:lnTo>
                      <a:pt x="364007" y="115773"/>
                    </a:lnTo>
                    <a:lnTo>
                      <a:pt x="361518" y="134975"/>
                    </a:lnTo>
                    <a:lnTo>
                      <a:pt x="354444" y="149491"/>
                    </a:lnTo>
                    <a:lnTo>
                      <a:pt x="343306" y="158686"/>
                    </a:lnTo>
                    <a:lnTo>
                      <a:pt x="328688" y="161886"/>
                    </a:lnTo>
                    <a:lnTo>
                      <a:pt x="313232" y="158127"/>
                    </a:lnTo>
                    <a:lnTo>
                      <a:pt x="302196" y="148031"/>
                    </a:lnTo>
                    <a:lnTo>
                      <a:pt x="295579" y="133324"/>
                    </a:lnTo>
                    <a:lnTo>
                      <a:pt x="293370" y="115773"/>
                    </a:lnTo>
                    <a:lnTo>
                      <a:pt x="295719" y="98221"/>
                    </a:lnTo>
                    <a:lnTo>
                      <a:pt x="302564" y="83515"/>
                    </a:lnTo>
                    <a:lnTo>
                      <a:pt x="313651" y="73418"/>
                    </a:lnTo>
                    <a:lnTo>
                      <a:pt x="328688" y="69659"/>
                    </a:lnTo>
                    <a:lnTo>
                      <a:pt x="343306" y="72859"/>
                    </a:lnTo>
                    <a:lnTo>
                      <a:pt x="354444" y="82042"/>
                    </a:lnTo>
                    <a:lnTo>
                      <a:pt x="361518" y="96558"/>
                    </a:lnTo>
                    <a:lnTo>
                      <a:pt x="364007" y="115773"/>
                    </a:lnTo>
                    <a:lnTo>
                      <a:pt x="364007" y="66713"/>
                    </a:lnTo>
                    <a:lnTo>
                      <a:pt x="357720" y="59512"/>
                    </a:lnTo>
                    <a:lnTo>
                      <a:pt x="349046" y="53225"/>
                    </a:lnTo>
                    <a:lnTo>
                      <a:pt x="337794" y="48780"/>
                    </a:lnTo>
                    <a:lnTo>
                      <a:pt x="323773" y="47091"/>
                    </a:lnTo>
                    <a:lnTo>
                      <a:pt x="300659" y="51739"/>
                    </a:lnTo>
                    <a:lnTo>
                      <a:pt x="282321" y="65125"/>
                    </a:lnTo>
                    <a:lnTo>
                      <a:pt x="270243" y="86410"/>
                    </a:lnTo>
                    <a:lnTo>
                      <a:pt x="265899" y="114782"/>
                    </a:lnTo>
                    <a:lnTo>
                      <a:pt x="270243" y="143167"/>
                    </a:lnTo>
                    <a:lnTo>
                      <a:pt x="282321" y="164465"/>
                    </a:lnTo>
                    <a:lnTo>
                      <a:pt x="300659" y="177850"/>
                    </a:lnTo>
                    <a:lnTo>
                      <a:pt x="323773" y="182486"/>
                    </a:lnTo>
                    <a:lnTo>
                      <a:pt x="337223" y="180822"/>
                    </a:lnTo>
                    <a:lnTo>
                      <a:pt x="348183" y="176479"/>
                    </a:lnTo>
                    <a:lnTo>
                      <a:pt x="356755" y="170484"/>
                    </a:lnTo>
                    <a:lnTo>
                      <a:pt x="363016" y="163842"/>
                    </a:lnTo>
                    <a:lnTo>
                      <a:pt x="364007" y="163842"/>
                    </a:lnTo>
                    <a:lnTo>
                      <a:pt x="364007" y="178562"/>
                    </a:lnTo>
                    <a:lnTo>
                      <a:pt x="390499" y="178562"/>
                    </a:lnTo>
                    <a:lnTo>
                      <a:pt x="390499" y="163842"/>
                    </a:lnTo>
                    <a:lnTo>
                      <a:pt x="390499" y="161886"/>
                    </a:lnTo>
                    <a:lnTo>
                      <a:pt x="390499" y="69659"/>
                    </a:lnTo>
                    <a:lnTo>
                      <a:pt x="390499" y="66713"/>
                    </a:lnTo>
                    <a:lnTo>
                      <a:pt x="390499" y="0"/>
                    </a:lnTo>
                    <a:close/>
                  </a:path>
                  <a:path w="1080770" h="184784">
                    <a:moveTo>
                      <a:pt x="534720" y="122631"/>
                    </a:moveTo>
                    <a:lnTo>
                      <a:pt x="531926" y="103009"/>
                    </a:lnTo>
                    <a:lnTo>
                      <a:pt x="530288" y="91528"/>
                    </a:lnTo>
                    <a:lnTo>
                      <a:pt x="518718" y="68681"/>
                    </a:lnTo>
                    <a:lnTo>
                      <a:pt x="518414" y="68059"/>
                    </a:lnTo>
                    <a:lnTo>
                      <a:pt x="508228" y="60299"/>
                    </a:lnTo>
                    <a:lnTo>
                      <a:pt x="508228" y="103009"/>
                    </a:lnTo>
                    <a:lnTo>
                      <a:pt x="435622" y="103009"/>
                    </a:lnTo>
                    <a:lnTo>
                      <a:pt x="438416" y="89369"/>
                    </a:lnTo>
                    <a:lnTo>
                      <a:pt x="446176" y="78486"/>
                    </a:lnTo>
                    <a:lnTo>
                      <a:pt x="457974" y="71285"/>
                    </a:lnTo>
                    <a:lnTo>
                      <a:pt x="472909" y="68681"/>
                    </a:lnTo>
                    <a:lnTo>
                      <a:pt x="487540" y="71285"/>
                    </a:lnTo>
                    <a:lnTo>
                      <a:pt x="498665" y="78486"/>
                    </a:lnTo>
                    <a:lnTo>
                      <a:pt x="505752" y="89369"/>
                    </a:lnTo>
                    <a:lnTo>
                      <a:pt x="508228" y="103009"/>
                    </a:lnTo>
                    <a:lnTo>
                      <a:pt x="508228" y="60299"/>
                    </a:lnTo>
                    <a:lnTo>
                      <a:pt x="498983" y="53238"/>
                    </a:lnTo>
                    <a:lnTo>
                      <a:pt x="471932" y="48069"/>
                    </a:lnTo>
                    <a:lnTo>
                      <a:pt x="445566" y="52857"/>
                    </a:lnTo>
                    <a:lnTo>
                      <a:pt x="425818" y="66471"/>
                    </a:lnTo>
                    <a:lnTo>
                      <a:pt x="413423" y="87807"/>
                    </a:lnTo>
                    <a:lnTo>
                      <a:pt x="409130" y="115773"/>
                    </a:lnTo>
                    <a:lnTo>
                      <a:pt x="413600" y="143738"/>
                    </a:lnTo>
                    <a:lnTo>
                      <a:pt x="426427" y="165074"/>
                    </a:lnTo>
                    <a:lnTo>
                      <a:pt x="446798" y="178689"/>
                    </a:lnTo>
                    <a:lnTo>
                      <a:pt x="473887" y="183476"/>
                    </a:lnTo>
                    <a:lnTo>
                      <a:pt x="496201" y="180174"/>
                    </a:lnTo>
                    <a:lnTo>
                      <a:pt x="513257" y="171081"/>
                    </a:lnTo>
                    <a:lnTo>
                      <a:pt x="521385" y="161886"/>
                    </a:lnTo>
                    <a:lnTo>
                      <a:pt x="525360" y="157391"/>
                    </a:lnTo>
                    <a:lnTo>
                      <a:pt x="532752" y="140296"/>
                    </a:lnTo>
                    <a:lnTo>
                      <a:pt x="506272" y="140296"/>
                    </a:lnTo>
                    <a:lnTo>
                      <a:pt x="503402" y="146977"/>
                    </a:lnTo>
                    <a:lnTo>
                      <a:pt x="497319" y="154038"/>
                    </a:lnTo>
                    <a:lnTo>
                      <a:pt x="487375" y="159613"/>
                    </a:lnTo>
                    <a:lnTo>
                      <a:pt x="472909" y="161886"/>
                    </a:lnTo>
                    <a:lnTo>
                      <a:pt x="457149" y="158788"/>
                    </a:lnTo>
                    <a:lnTo>
                      <a:pt x="445439" y="150355"/>
                    </a:lnTo>
                    <a:lnTo>
                      <a:pt x="438137" y="137883"/>
                    </a:lnTo>
                    <a:lnTo>
                      <a:pt x="435622" y="122631"/>
                    </a:lnTo>
                    <a:lnTo>
                      <a:pt x="534720" y="122631"/>
                    </a:lnTo>
                    <a:close/>
                  </a:path>
                  <a:path w="1080770" h="184784">
                    <a:moveTo>
                      <a:pt x="624992" y="49060"/>
                    </a:moveTo>
                    <a:lnTo>
                      <a:pt x="621055" y="49060"/>
                    </a:lnTo>
                    <a:lnTo>
                      <a:pt x="618121" y="48069"/>
                    </a:lnTo>
                    <a:lnTo>
                      <a:pt x="613219" y="48069"/>
                    </a:lnTo>
                    <a:lnTo>
                      <a:pt x="601776" y="50012"/>
                    </a:lnTo>
                    <a:lnTo>
                      <a:pt x="592366" y="55549"/>
                    </a:lnTo>
                    <a:lnTo>
                      <a:pt x="584796" y="64211"/>
                    </a:lnTo>
                    <a:lnTo>
                      <a:pt x="578878" y="75539"/>
                    </a:lnTo>
                    <a:lnTo>
                      <a:pt x="577888" y="51015"/>
                    </a:lnTo>
                    <a:lnTo>
                      <a:pt x="551395" y="51015"/>
                    </a:lnTo>
                    <a:lnTo>
                      <a:pt x="551395" y="179539"/>
                    </a:lnTo>
                    <a:lnTo>
                      <a:pt x="577888" y="179539"/>
                    </a:lnTo>
                    <a:lnTo>
                      <a:pt x="577888" y="113804"/>
                    </a:lnTo>
                    <a:lnTo>
                      <a:pt x="581507" y="95377"/>
                    </a:lnTo>
                    <a:lnTo>
                      <a:pt x="591375" y="81927"/>
                    </a:lnTo>
                    <a:lnTo>
                      <a:pt x="606031" y="74358"/>
                    </a:lnTo>
                    <a:lnTo>
                      <a:pt x="624992" y="73583"/>
                    </a:lnTo>
                    <a:lnTo>
                      <a:pt x="624992" y="49060"/>
                    </a:lnTo>
                    <a:close/>
                  </a:path>
                  <a:path w="1080770" h="184784">
                    <a:moveTo>
                      <a:pt x="669137" y="0"/>
                    </a:moveTo>
                    <a:lnTo>
                      <a:pt x="642658" y="0"/>
                    </a:lnTo>
                    <a:lnTo>
                      <a:pt x="642658" y="180530"/>
                    </a:lnTo>
                    <a:lnTo>
                      <a:pt x="669137" y="180530"/>
                    </a:lnTo>
                    <a:lnTo>
                      <a:pt x="669137" y="0"/>
                    </a:lnTo>
                    <a:close/>
                  </a:path>
                  <a:path w="1080770" h="184784">
                    <a:moveTo>
                      <a:pt x="812380" y="166789"/>
                    </a:moveTo>
                    <a:lnTo>
                      <a:pt x="801585" y="167779"/>
                    </a:lnTo>
                    <a:lnTo>
                      <a:pt x="800417" y="164833"/>
                    </a:lnTo>
                    <a:lnTo>
                      <a:pt x="799630" y="162864"/>
                    </a:lnTo>
                    <a:lnTo>
                      <a:pt x="799630" y="110871"/>
                    </a:lnTo>
                    <a:lnTo>
                      <a:pt x="799604" y="93103"/>
                    </a:lnTo>
                    <a:lnTo>
                      <a:pt x="795807" y="71666"/>
                    </a:lnTo>
                    <a:lnTo>
                      <a:pt x="793546" y="68681"/>
                    </a:lnTo>
                    <a:lnTo>
                      <a:pt x="785279" y="57759"/>
                    </a:lnTo>
                    <a:lnTo>
                      <a:pt x="769416" y="50292"/>
                    </a:lnTo>
                    <a:lnTo>
                      <a:pt x="749592" y="48069"/>
                    </a:lnTo>
                    <a:lnTo>
                      <a:pt x="724433" y="51523"/>
                    </a:lnTo>
                    <a:lnTo>
                      <a:pt x="707275" y="60947"/>
                    </a:lnTo>
                    <a:lnTo>
                      <a:pt x="697293" y="74980"/>
                    </a:lnTo>
                    <a:lnTo>
                      <a:pt x="693661" y="92227"/>
                    </a:lnTo>
                    <a:lnTo>
                      <a:pt x="719175" y="92227"/>
                    </a:lnTo>
                    <a:lnTo>
                      <a:pt x="721309" y="81508"/>
                    </a:lnTo>
                    <a:lnTo>
                      <a:pt x="726655" y="74193"/>
                    </a:lnTo>
                    <a:lnTo>
                      <a:pt x="735876" y="70015"/>
                    </a:lnTo>
                    <a:lnTo>
                      <a:pt x="749592" y="68681"/>
                    </a:lnTo>
                    <a:lnTo>
                      <a:pt x="760717" y="69900"/>
                    </a:lnTo>
                    <a:lnTo>
                      <a:pt x="767981" y="73342"/>
                    </a:lnTo>
                    <a:lnTo>
                      <a:pt x="771944" y="78613"/>
                    </a:lnTo>
                    <a:lnTo>
                      <a:pt x="773137" y="85356"/>
                    </a:lnTo>
                    <a:lnTo>
                      <a:pt x="773137" y="110871"/>
                    </a:lnTo>
                    <a:lnTo>
                      <a:pt x="773137" y="131470"/>
                    </a:lnTo>
                    <a:lnTo>
                      <a:pt x="770483" y="145072"/>
                    </a:lnTo>
                    <a:lnTo>
                      <a:pt x="762965" y="154889"/>
                    </a:lnTo>
                    <a:lnTo>
                      <a:pt x="751205" y="160858"/>
                    </a:lnTo>
                    <a:lnTo>
                      <a:pt x="735850" y="162864"/>
                    </a:lnTo>
                    <a:lnTo>
                      <a:pt x="726274" y="161607"/>
                    </a:lnTo>
                    <a:lnTo>
                      <a:pt x="719543" y="157962"/>
                    </a:lnTo>
                    <a:lnTo>
                      <a:pt x="715568" y="152107"/>
                    </a:lnTo>
                    <a:lnTo>
                      <a:pt x="714273" y="144221"/>
                    </a:lnTo>
                    <a:lnTo>
                      <a:pt x="716140" y="135699"/>
                    </a:lnTo>
                    <a:lnTo>
                      <a:pt x="721868" y="129019"/>
                    </a:lnTo>
                    <a:lnTo>
                      <a:pt x="731647" y="123799"/>
                    </a:lnTo>
                    <a:lnTo>
                      <a:pt x="745667" y="119697"/>
                    </a:lnTo>
                    <a:lnTo>
                      <a:pt x="754646" y="117487"/>
                    </a:lnTo>
                    <a:lnTo>
                      <a:pt x="762342" y="115277"/>
                    </a:lnTo>
                    <a:lnTo>
                      <a:pt x="768578" y="113068"/>
                    </a:lnTo>
                    <a:lnTo>
                      <a:pt x="773137" y="110871"/>
                    </a:lnTo>
                    <a:lnTo>
                      <a:pt x="773137" y="85356"/>
                    </a:lnTo>
                    <a:lnTo>
                      <a:pt x="770978" y="93103"/>
                    </a:lnTo>
                    <a:lnTo>
                      <a:pt x="764679" y="97993"/>
                    </a:lnTo>
                    <a:lnTo>
                      <a:pt x="754519" y="101219"/>
                    </a:lnTo>
                    <a:lnTo>
                      <a:pt x="740765" y="104000"/>
                    </a:lnTo>
                    <a:lnTo>
                      <a:pt x="718820" y="109220"/>
                    </a:lnTo>
                    <a:lnTo>
                      <a:pt x="702132" y="117119"/>
                    </a:lnTo>
                    <a:lnTo>
                      <a:pt x="691502" y="129247"/>
                    </a:lnTo>
                    <a:lnTo>
                      <a:pt x="687781" y="147167"/>
                    </a:lnTo>
                    <a:lnTo>
                      <a:pt x="690651" y="162102"/>
                    </a:lnTo>
                    <a:lnTo>
                      <a:pt x="698944" y="173901"/>
                    </a:lnTo>
                    <a:lnTo>
                      <a:pt x="712203" y="181660"/>
                    </a:lnTo>
                    <a:lnTo>
                      <a:pt x="729970" y="184454"/>
                    </a:lnTo>
                    <a:lnTo>
                      <a:pt x="743737" y="183045"/>
                    </a:lnTo>
                    <a:lnTo>
                      <a:pt x="755472" y="179057"/>
                    </a:lnTo>
                    <a:lnTo>
                      <a:pt x="765009" y="172859"/>
                    </a:lnTo>
                    <a:lnTo>
                      <a:pt x="772160" y="164833"/>
                    </a:lnTo>
                    <a:lnTo>
                      <a:pt x="773137" y="164833"/>
                    </a:lnTo>
                    <a:lnTo>
                      <a:pt x="775982" y="172974"/>
                    </a:lnTo>
                    <a:lnTo>
                      <a:pt x="780491" y="178435"/>
                    </a:lnTo>
                    <a:lnTo>
                      <a:pt x="787209" y="181521"/>
                    </a:lnTo>
                    <a:lnTo>
                      <a:pt x="796683" y="182486"/>
                    </a:lnTo>
                    <a:lnTo>
                      <a:pt x="805510" y="182486"/>
                    </a:lnTo>
                    <a:lnTo>
                      <a:pt x="812380" y="179539"/>
                    </a:lnTo>
                    <a:lnTo>
                      <a:pt x="812380" y="167779"/>
                    </a:lnTo>
                    <a:lnTo>
                      <a:pt x="812380" y="166789"/>
                    </a:lnTo>
                    <a:close/>
                  </a:path>
                  <a:path w="1080770" h="184784">
                    <a:moveTo>
                      <a:pt x="937971" y="90258"/>
                    </a:moveTo>
                    <a:lnTo>
                      <a:pt x="935240" y="71526"/>
                    </a:lnTo>
                    <a:lnTo>
                      <a:pt x="926439" y="58127"/>
                    </a:lnTo>
                    <a:lnTo>
                      <a:pt x="912863" y="50253"/>
                    </a:lnTo>
                    <a:lnTo>
                      <a:pt x="895781" y="48069"/>
                    </a:lnTo>
                    <a:lnTo>
                      <a:pt x="880630" y="49758"/>
                    </a:lnTo>
                    <a:lnTo>
                      <a:pt x="868807" y="54203"/>
                    </a:lnTo>
                    <a:lnTo>
                      <a:pt x="859904" y="60490"/>
                    </a:lnTo>
                    <a:lnTo>
                      <a:pt x="853592" y="67691"/>
                    </a:lnTo>
                    <a:lnTo>
                      <a:pt x="852614" y="67691"/>
                    </a:lnTo>
                    <a:lnTo>
                      <a:pt x="852614" y="51015"/>
                    </a:lnTo>
                    <a:lnTo>
                      <a:pt x="826122" y="51015"/>
                    </a:lnTo>
                    <a:lnTo>
                      <a:pt x="826122" y="179552"/>
                    </a:lnTo>
                    <a:lnTo>
                      <a:pt x="852614" y="179552"/>
                    </a:lnTo>
                    <a:lnTo>
                      <a:pt x="852614" y="101053"/>
                    </a:lnTo>
                    <a:lnTo>
                      <a:pt x="854925" y="87871"/>
                    </a:lnTo>
                    <a:lnTo>
                      <a:pt x="861555" y="78003"/>
                    </a:lnTo>
                    <a:lnTo>
                      <a:pt x="872058" y="71805"/>
                    </a:lnTo>
                    <a:lnTo>
                      <a:pt x="885964" y="69659"/>
                    </a:lnTo>
                    <a:lnTo>
                      <a:pt x="897813" y="71615"/>
                    </a:lnTo>
                    <a:lnTo>
                      <a:pt x="905713" y="77254"/>
                    </a:lnTo>
                    <a:lnTo>
                      <a:pt x="910107" y="86220"/>
                    </a:lnTo>
                    <a:lnTo>
                      <a:pt x="911479" y="98120"/>
                    </a:lnTo>
                    <a:lnTo>
                      <a:pt x="911479" y="179552"/>
                    </a:lnTo>
                    <a:lnTo>
                      <a:pt x="937971" y="179552"/>
                    </a:lnTo>
                    <a:lnTo>
                      <a:pt x="937971" y="90258"/>
                    </a:lnTo>
                    <a:close/>
                  </a:path>
                  <a:path w="1080770" h="184784">
                    <a:moveTo>
                      <a:pt x="1080236" y="0"/>
                    </a:moveTo>
                    <a:lnTo>
                      <a:pt x="1053744" y="0"/>
                    </a:lnTo>
                    <a:lnTo>
                      <a:pt x="1053744" y="66713"/>
                    </a:lnTo>
                    <a:lnTo>
                      <a:pt x="1053744" y="115773"/>
                    </a:lnTo>
                    <a:lnTo>
                      <a:pt x="1051255" y="134988"/>
                    </a:lnTo>
                    <a:lnTo>
                      <a:pt x="1044181" y="149504"/>
                    </a:lnTo>
                    <a:lnTo>
                      <a:pt x="1033043" y="158686"/>
                    </a:lnTo>
                    <a:lnTo>
                      <a:pt x="1018425" y="161886"/>
                    </a:lnTo>
                    <a:lnTo>
                      <a:pt x="1002969" y="158127"/>
                    </a:lnTo>
                    <a:lnTo>
                      <a:pt x="991933" y="148031"/>
                    </a:lnTo>
                    <a:lnTo>
                      <a:pt x="985316" y="133324"/>
                    </a:lnTo>
                    <a:lnTo>
                      <a:pt x="983107" y="115773"/>
                    </a:lnTo>
                    <a:lnTo>
                      <a:pt x="985456" y="98221"/>
                    </a:lnTo>
                    <a:lnTo>
                      <a:pt x="992301" y="83515"/>
                    </a:lnTo>
                    <a:lnTo>
                      <a:pt x="1003388" y="73418"/>
                    </a:lnTo>
                    <a:lnTo>
                      <a:pt x="1018425" y="69659"/>
                    </a:lnTo>
                    <a:lnTo>
                      <a:pt x="1033043" y="72859"/>
                    </a:lnTo>
                    <a:lnTo>
                      <a:pt x="1044181" y="82042"/>
                    </a:lnTo>
                    <a:lnTo>
                      <a:pt x="1051255" y="96558"/>
                    </a:lnTo>
                    <a:lnTo>
                      <a:pt x="1053744" y="115773"/>
                    </a:lnTo>
                    <a:lnTo>
                      <a:pt x="1053744" y="66713"/>
                    </a:lnTo>
                    <a:lnTo>
                      <a:pt x="1052753" y="66713"/>
                    </a:lnTo>
                    <a:lnTo>
                      <a:pt x="1046492" y="59512"/>
                    </a:lnTo>
                    <a:lnTo>
                      <a:pt x="1037920" y="53225"/>
                    </a:lnTo>
                    <a:lnTo>
                      <a:pt x="1026960" y="48780"/>
                    </a:lnTo>
                    <a:lnTo>
                      <a:pt x="1013510" y="47091"/>
                    </a:lnTo>
                    <a:lnTo>
                      <a:pt x="990396" y="51739"/>
                    </a:lnTo>
                    <a:lnTo>
                      <a:pt x="972058" y="65125"/>
                    </a:lnTo>
                    <a:lnTo>
                      <a:pt x="959980" y="86410"/>
                    </a:lnTo>
                    <a:lnTo>
                      <a:pt x="955636" y="114795"/>
                    </a:lnTo>
                    <a:lnTo>
                      <a:pt x="959980" y="143167"/>
                    </a:lnTo>
                    <a:lnTo>
                      <a:pt x="972058" y="164452"/>
                    </a:lnTo>
                    <a:lnTo>
                      <a:pt x="990396" y="177838"/>
                    </a:lnTo>
                    <a:lnTo>
                      <a:pt x="1013510" y="182486"/>
                    </a:lnTo>
                    <a:lnTo>
                      <a:pt x="1026960" y="180809"/>
                    </a:lnTo>
                    <a:lnTo>
                      <a:pt x="1037920" y="176479"/>
                    </a:lnTo>
                    <a:lnTo>
                      <a:pt x="1046492" y="170484"/>
                    </a:lnTo>
                    <a:lnTo>
                      <a:pt x="1052753" y="163842"/>
                    </a:lnTo>
                    <a:lnTo>
                      <a:pt x="1053744" y="163842"/>
                    </a:lnTo>
                    <a:lnTo>
                      <a:pt x="1053744" y="178574"/>
                    </a:lnTo>
                    <a:lnTo>
                      <a:pt x="1080236" y="178574"/>
                    </a:lnTo>
                    <a:lnTo>
                      <a:pt x="1080236" y="163842"/>
                    </a:lnTo>
                    <a:lnTo>
                      <a:pt x="1080236" y="161886"/>
                    </a:lnTo>
                    <a:lnTo>
                      <a:pt x="1080236" y="69659"/>
                    </a:lnTo>
                    <a:lnTo>
                      <a:pt x="1080236" y="66713"/>
                    </a:lnTo>
                    <a:lnTo>
                      <a:pt x="108023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6DE6B7B3-24E8-F473-71F1-AE2384C61639}"/>
              </a:ext>
            </a:extLst>
          </p:cNvPr>
          <p:cNvGrpSpPr/>
          <p:nvPr/>
        </p:nvGrpSpPr>
        <p:grpSpPr>
          <a:xfrm>
            <a:off x="1013148" y="6524919"/>
            <a:ext cx="11176318" cy="337708"/>
            <a:chOff x="1674022" y="10751808"/>
            <a:chExt cx="18430576" cy="55690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96BD2B07-CC31-E43C-7D58-E3473E44F80C}"/>
                </a:ext>
              </a:extLst>
            </p:cNvPr>
            <p:cNvSpPr/>
            <p:nvPr/>
          </p:nvSpPr>
          <p:spPr>
            <a:xfrm>
              <a:off x="2047738" y="10751808"/>
              <a:ext cx="18056860" cy="552450"/>
            </a:xfrm>
            <a:custGeom>
              <a:avLst/>
              <a:gdLst/>
              <a:ahLst/>
              <a:cxnLst/>
              <a:rect l="l" t="t" r="r" b="b"/>
              <a:pathLst>
                <a:path w="18056860" h="552450">
                  <a:moveTo>
                    <a:pt x="18056413" y="0"/>
                  </a:moveTo>
                  <a:lnTo>
                    <a:pt x="0" y="0"/>
                  </a:lnTo>
                  <a:lnTo>
                    <a:pt x="0" y="552025"/>
                  </a:lnTo>
                  <a:lnTo>
                    <a:pt x="18056413" y="552025"/>
                  </a:lnTo>
                  <a:lnTo>
                    <a:pt x="18056413" y="0"/>
                  </a:lnTo>
                  <a:close/>
                </a:path>
              </a:pathLst>
            </a:custGeom>
            <a:solidFill>
              <a:srgbClr val="242A60"/>
            </a:solidFill>
          </p:spPr>
          <p:txBody>
            <a:bodyPr wrap="square" lIns="0" tIns="0" rIns="0" bIns="0" rtlCol="0"/>
            <a:lstStyle/>
            <a:p>
              <a:pPr defTabSz="554492"/>
              <a:endParaRPr sz="1092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8B859B99-B830-CB4A-B354-AA041146DE78}"/>
                </a:ext>
              </a:extLst>
            </p:cNvPr>
            <p:cNvSpPr/>
            <p:nvPr/>
          </p:nvSpPr>
          <p:spPr>
            <a:xfrm>
              <a:off x="1674022" y="10751818"/>
              <a:ext cx="747395" cy="556895"/>
            </a:xfrm>
            <a:custGeom>
              <a:avLst/>
              <a:gdLst/>
              <a:ahLst/>
              <a:cxnLst/>
              <a:rect l="l" t="t" r="r" b="b"/>
              <a:pathLst>
                <a:path w="747394" h="556895">
                  <a:moveTo>
                    <a:pt x="367842" y="0"/>
                  </a:moveTo>
                  <a:lnTo>
                    <a:pt x="0" y="556736"/>
                  </a:lnTo>
                  <a:lnTo>
                    <a:pt x="746783" y="556736"/>
                  </a:lnTo>
                  <a:lnTo>
                    <a:pt x="367842" y="0"/>
                  </a:lnTo>
                  <a:close/>
                </a:path>
              </a:pathLst>
            </a:custGeom>
            <a:solidFill>
              <a:srgbClr val="00B8AB"/>
            </a:solidFill>
          </p:spPr>
          <p:txBody>
            <a:bodyPr wrap="square" lIns="0" tIns="0" rIns="0" bIns="0" rtlCol="0"/>
            <a:lstStyle/>
            <a:p>
              <a:pPr defTabSz="554492"/>
              <a:endParaRPr sz="1092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7952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DF5B52D3-4350-C2F6-20FA-444BDBE278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" t="349" r="35776" b="-349"/>
          <a:stretch/>
        </p:blipFill>
        <p:spPr>
          <a:xfrm>
            <a:off x="5968314" y="0"/>
            <a:ext cx="6235221" cy="6522218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E8959B8A-64F3-2DC1-80F1-5E90A24D1D9B}"/>
              </a:ext>
            </a:extLst>
          </p:cNvPr>
          <p:cNvSpPr/>
          <p:nvPr/>
        </p:nvSpPr>
        <p:spPr>
          <a:xfrm>
            <a:off x="2846016" y="0"/>
            <a:ext cx="5128569" cy="6845979"/>
          </a:xfrm>
          <a:custGeom>
            <a:avLst/>
            <a:gdLst/>
            <a:ahLst/>
            <a:cxnLst/>
            <a:rect l="l" t="t" r="r" b="b"/>
            <a:pathLst>
              <a:path w="8333105" h="11022330">
                <a:moveTo>
                  <a:pt x="4581944" y="0"/>
                </a:moveTo>
                <a:lnTo>
                  <a:pt x="0" y="0"/>
                </a:lnTo>
                <a:lnTo>
                  <a:pt x="0" y="5128539"/>
                </a:lnTo>
                <a:lnTo>
                  <a:pt x="1693037" y="5128539"/>
                </a:lnTo>
                <a:lnTo>
                  <a:pt x="4581944" y="0"/>
                </a:lnTo>
                <a:close/>
              </a:path>
              <a:path w="8333105" h="11022330">
                <a:moveTo>
                  <a:pt x="8332521" y="5128539"/>
                </a:moveTo>
                <a:lnTo>
                  <a:pt x="5443613" y="0"/>
                </a:lnTo>
                <a:lnTo>
                  <a:pt x="4581957" y="0"/>
                </a:lnTo>
                <a:lnTo>
                  <a:pt x="1693151" y="5128539"/>
                </a:lnTo>
                <a:lnTo>
                  <a:pt x="5012829" y="11022076"/>
                </a:lnTo>
                <a:lnTo>
                  <a:pt x="8332521" y="5128539"/>
                </a:lnTo>
                <a:close/>
              </a:path>
            </a:pathLst>
          </a:custGeom>
          <a:solidFill>
            <a:srgbClr val="17144A"/>
          </a:solidFill>
        </p:spPr>
        <p:txBody>
          <a:bodyPr wrap="square" lIns="0" tIns="0" rIns="0" bIns="0" rtlCol="0"/>
          <a:lstStyle/>
          <a:p>
            <a:pPr defTabSz="554492"/>
            <a:endParaRPr sz="1092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78819" y="1577406"/>
            <a:ext cx="546409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ts val="3002"/>
              </a:lnSpc>
            </a:pPr>
            <a:r>
              <a:rPr lang="nl-NL" sz="2910" dirty="0">
                <a:solidFill>
                  <a:srgbClr val="F26A38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Meer kopers</a:t>
            </a:r>
            <a:br>
              <a:rPr lang="nl-NL" sz="2910" dirty="0">
                <a:solidFill>
                  <a:srgbClr val="F26A38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nl-NL" sz="2910" dirty="0">
                <a:solidFill>
                  <a:srgbClr val="F26A38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Meer engagement</a:t>
            </a:r>
            <a:endParaRPr lang="nl-NL" sz="2911" dirty="0">
              <a:solidFill>
                <a:srgbClr val="F26A38"/>
              </a:solidFill>
            </a:endParaRPr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AD4B4F9D-7A74-CCFE-D6B5-68CE52735635}"/>
              </a:ext>
            </a:extLst>
          </p:cNvPr>
          <p:cNvSpPr txBox="1"/>
          <p:nvPr/>
        </p:nvSpPr>
        <p:spPr>
          <a:xfrm>
            <a:off x="1278819" y="2741213"/>
            <a:ext cx="5628608" cy="3403817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r>
              <a:rPr lang="nl-N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Creëer en verstuur </a:t>
            </a:r>
            <a:r>
              <a:rPr lang="nl-NL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nieuwsberichten,</a:t>
            </a:r>
            <a:r>
              <a:rPr lang="nl-N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nieuwsbrieven</a:t>
            </a:r>
            <a:r>
              <a:rPr lang="nl-N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en enquêtes in je eigen huisstijl of NWN-</a:t>
            </a:r>
            <a:r>
              <a:rPr lang="nl-NL" sz="18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layout</a:t>
            </a:r>
            <a:r>
              <a:rPr lang="nl-N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nl-NL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Voordelen: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Promoot jouw project bij de aankondiging, start verkoop en start bouw.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Per nieuwsbrief tot wel 100+ abonnees extra op jouw project.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Zet jouw nieuwsbericht in de schijnwerpers op de regionale pagina op het landelijk platform.</a:t>
            </a:r>
          </a:p>
          <a:p>
            <a:endParaRPr lang="nl-NL" sz="2000" b="1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nl-NL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Blijf zichtbaar en relevant!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50105" y="6510960"/>
            <a:ext cx="11141843" cy="346558"/>
            <a:chOff x="1730994" y="10737055"/>
            <a:chExt cx="18373725" cy="571500"/>
          </a:xfrm>
        </p:grpSpPr>
        <p:sp>
          <p:nvSpPr>
            <p:cNvPr id="6" name="object 6"/>
            <p:cNvSpPr/>
            <p:nvPr/>
          </p:nvSpPr>
          <p:spPr>
            <a:xfrm>
              <a:off x="2114511" y="10737076"/>
              <a:ext cx="17990185" cy="552450"/>
            </a:xfrm>
            <a:custGeom>
              <a:avLst/>
              <a:gdLst/>
              <a:ahLst/>
              <a:cxnLst/>
              <a:rect l="l" t="t" r="r" b="b"/>
              <a:pathLst>
                <a:path w="17990185" h="552450">
                  <a:moveTo>
                    <a:pt x="17989609" y="0"/>
                  </a:moveTo>
                  <a:lnTo>
                    <a:pt x="0" y="0"/>
                  </a:lnTo>
                  <a:lnTo>
                    <a:pt x="0" y="551920"/>
                  </a:lnTo>
                  <a:lnTo>
                    <a:pt x="17989609" y="551920"/>
                  </a:lnTo>
                  <a:lnTo>
                    <a:pt x="17989609" y="0"/>
                  </a:lnTo>
                  <a:close/>
                </a:path>
              </a:pathLst>
            </a:custGeom>
            <a:solidFill>
              <a:srgbClr val="242A6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1730994" y="10737055"/>
              <a:ext cx="767080" cy="571500"/>
            </a:xfrm>
            <a:custGeom>
              <a:avLst/>
              <a:gdLst/>
              <a:ahLst/>
              <a:cxnLst/>
              <a:rect l="l" t="t" r="r" b="b"/>
              <a:pathLst>
                <a:path w="767080" h="571500">
                  <a:moveTo>
                    <a:pt x="377684" y="0"/>
                  </a:moveTo>
                  <a:lnTo>
                    <a:pt x="0" y="571500"/>
                  </a:lnTo>
                  <a:lnTo>
                    <a:pt x="766782" y="571500"/>
                  </a:lnTo>
                  <a:lnTo>
                    <a:pt x="377684" y="0"/>
                  </a:lnTo>
                  <a:close/>
                </a:path>
              </a:pathLst>
            </a:custGeom>
            <a:solidFill>
              <a:srgbClr val="00B8A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2BB717DB-11D0-3B21-9A2B-C382C407B3FE}"/>
              </a:ext>
            </a:extLst>
          </p:cNvPr>
          <p:cNvGrpSpPr/>
          <p:nvPr/>
        </p:nvGrpSpPr>
        <p:grpSpPr>
          <a:xfrm>
            <a:off x="242179" y="160255"/>
            <a:ext cx="1615851" cy="543479"/>
            <a:chOff x="627053" y="580584"/>
            <a:chExt cx="1835267" cy="617278"/>
          </a:xfrm>
        </p:grpSpPr>
        <p:grpSp>
          <p:nvGrpSpPr>
            <p:cNvPr id="4" name="object 15">
              <a:extLst>
                <a:ext uri="{FF2B5EF4-FFF2-40B4-BE49-F238E27FC236}">
                  <a16:creationId xmlns:a16="http://schemas.microsoft.com/office/drawing/2014/main" id="{05AAFE4B-07D0-8B41-3155-2B56131995B4}"/>
                </a:ext>
              </a:extLst>
            </p:cNvPr>
            <p:cNvGrpSpPr/>
            <p:nvPr/>
          </p:nvGrpSpPr>
          <p:grpSpPr>
            <a:xfrm>
              <a:off x="753622" y="629640"/>
              <a:ext cx="507365" cy="259079"/>
              <a:chOff x="753622" y="629640"/>
              <a:chExt cx="507365" cy="259079"/>
            </a:xfrm>
          </p:grpSpPr>
          <p:sp>
            <p:nvSpPr>
              <p:cNvPr id="35" name="object 16">
                <a:extLst>
                  <a:ext uri="{FF2B5EF4-FFF2-40B4-BE49-F238E27FC236}">
                    <a16:creationId xmlns:a16="http://schemas.microsoft.com/office/drawing/2014/main" id="{7A24D4A5-0183-E802-BD91-A53B9D01A8DF}"/>
                  </a:ext>
                </a:extLst>
              </p:cNvPr>
              <p:cNvSpPr/>
              <p:nvPr/>
            </p:nvSpPr>
            <p:spPr>
              <a:xfrm>
                <a:off x="753618" y="629646"/>
                <a:ext cx="40132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401319" h="259080">
                    <a:moveTo>
                      <a:pt x="148145" y="129514"/>
                    </a:moveTo>
                    <a:lnTo>
                      <a:pt x="74561" y="0"/>
                    </a:lnTo>
                    <a:lnTo>
                      <a:pt x="0" y="129514"/>
                    </a:lnTo>
                    <a:lnTo>
                      <a:pt x="74561" y="259016"/>
                    </a:lnTo>
                    <a:lnTo>
                      <a:pt x="148145" y="129514"/>
                    </a:lnTo>
                    <a:close/>
                  </a:path>
                  <a:path w="401319" h="259080">
                    <a:moveTo>
                      <a:pt x="401281" y="129514"/>
                    </a:moveTo>
                    <a:lnTo>
                      <a:pt x="327698" y="0"/>
                    </a:lnTo>
                    <a:lnTo>
                      <a:pt x="254101" y="129514"/>
                    </a:lnTo>
                    <a:lnTo>
                      <a:pt x="327698" y="259016"/>
                    </a:lnTo>
                    <a:lnTo>
                      <a:pt x="401281" y="129514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6" name="object 17">
                <a:extLst>
                  <a:ext uri="{FF2B5EF4-FFF2-40B4-BE49-F238E27FC236}">
                    <a16:creationId xmlns:a16="http://schemas.microsoft.com/office/drawing/2014/main" id="{F59000BE-AA88-52D3-4B6A-95A47E1B7E3D}"/>
                  </a:ext>
                </a:extLst>
              </p:cNvPr>
              <p:cNvSpPr/>
              <p:nvPr/>
            </p:nvSpPr>
            <p:spPr>
              <a:xfrm>
                <a:off x="828179" y="629646"/>
                <a:ext cx="433070" cy="129539"/>
              </a:xfrm>
              <a:custGeom>
                <a:avLst/>
                <a:gdLst/>
                <a:ahLst/>
                <a:cxnLst/>
                <a:rect l="l" t="t" r="r" b="b"/>
                <a:pathLst>
                  <a:path w="433069" h="129540">
                    <a:moveTo>
                      <a:pt x="179539" y="129514"/>
                    </a:moveTo>
                    <a:lnTo>
                      <a:pt x="104978" y="0"/>
                    </a:lnTo>
                    <a:lnTo>
                      <a:pt x="0" y="0"/>
                    </a:lnTo>
                    <a:lnTo>
                      <a:pt x="73583" y="129514"/>
                    </a:lnTo>
                    <a:lnTo>
                      <a:pt x="179539" y="129514"/>
                    </a:lnTo>
                    <a:close/>
                  </a:path>
                  <a:path w="433069" h="129540">
                    <a:moveTo>
                      <a:pt x="432676" y="129514"/>
                    </a:moveTo>
                    <a:lnTo>
                      <a:pt x="359092" y="0"/>
                    </a:lnTo>
                    <a:lnTo>
                      <a:pt x="253136" y="0"/>
                    </a:lnTo>
                    <a:lnTo>
                      <a:pt x="326707" y="129514"/>
                    </a:lnTo>
                    <a:lnTo>
                      <a:pt x="432676" y="1295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10" name="object 18">
              <a:extLst>
                <a:ext uri="{FF2B5EF4-FFF2-40B4-BE49-F238E27FC236}">
                  <a16:creationId xmlns:a16="http://schemas.microsoft.com/office/drawing/2014/main" id="{2381E206-427A-B07B-3073-5A463252325B}"/>
                </a:ext>
              </a:extLst>
            </p:cNvPr>
            <p:cNvGrpSpPr/>
            <p:nvPr/>
          </p:nvGrpSpPr>
          <p:grpSpPr>
            <a:xfrm>
              <a:off x="627053" y="934772"/>
              <a:ext cx="507365" cy="259079"/>
              <a:chOff x="627053" y="934772"/>
              <a:chExt cx="507365" cy="259079"/>
            </a:xfrm>
          </p:grpSpPr>
          <p:sp>
            <p:nvSpPr>
              <p:cNvPr id="33" name="object 19">
                <a:extLst>
                  <a:ext uri="{FF2B5EF4-FFF2-40B4-BE49-F238E27FC236}">
                    <a16:creationId xmlns:a16="http://schemas.microsoft.com/office/drawing/2014/main" id="{D501E945-DDA1-779E-93B4-7D275D5A79E3}"/>
                  </a:ext>
                </a:extLst>
              </p:cNvPr>
              <p:cNvSpPr/>
              <p:nvPr/>
            </p:nvSpPr>
            <p:spPr>
              <a:xfrm>
                <a:off x="627049" y="934776"/>
                <a:ext cx="40132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401319" h="259080">
                    <a:moveTo>
                      <a:pt x="148145" y="129514"/>
                    </a:moveTo>
                    <a:lnTo>
                      <a:pt x="73583" y="0"/>
                    </a:lnTo>
                    <a:lnTo>
                      <a:pt x="0" y="129514"/>
                    </a:lnTo>
                    <a:lnTo>
                      <a:pt x="73583" y="259029"/>
                    </a:lnTo>
                    <a:lnTo>
                      <a:pt x="148145" y="129514"/>
                    </a:lnTo>
                    <a:close/>
                  </a:path>
                  <a:path w="401319" h="259080">
                    <a:moveTo>
                      <a:pt x="401281" y="129514"/>
                    </a:moveTo>
                    <a:lnTo>
                      <a:pt x="327685" y="0"/>
                    </a:lnTo>
                    <a:lnTo>
                      <a:pt x="253123" y="129514"/>
                    </a:lnTo>
                    <a:lnTo>
                      <a:pt x="327685" y="259029"/>
                    </a:lnTo>
                    <a:lnTo>
                      <a:pt x="401281" y="129514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4" name="object 20">
                <a:extLst>
                  <a:ext uri="{FF2B5EF4-FFF2-40B4-BE49-F238E27FC236}">
                    <a16:creationId xmlns:a16="http://schemas.microsoft.com/office/drawing/2014/main" id="{EACE9746-D220-A06F-2C66-DB5403AFCDFF}"/>
                  </a:ext>
                </a:extLst>
              </p:cNvPr>
              <p:cNvSpPr/>
              <p:nvPr/>
            </p:nvSpPr>
            <p:spPr>
              <a:xfrm>
                <a:off x="700633" y="1064291"/>
                <a:ext cx="433705" cy="129539"/>
              </a:xfrm>
              <a:custGeom>
                <a:avLst/>
                <a:gdLst/>
                <a:ahLst/>
                <a:cxnLst/>
                <a:rect l="l" t="t" r="r" b="b"/>
                <a:pathLst>
                  <a:path w="433705" h="129540">
                    <a:moveTo>
                      <a:pt x="179539" y="0"/>
                    </a:moveTo>
                    <a:lnTo>
                      <a:pt x="74561" y="0"/>
                    </a:lnTo>
                    <a:lnTo>
                      <a:pt x="0" y="129514"/>
                    </a:lnTo>
                    <a:lnTo>
                      <a:pt x="105956" y="129514"/>
                    </a:lnTo>
                    <a:lnTo>
                      <a:pt x="179539" y="0"/>
                    </a:lnTo>
                    <a:close/>
                  </a:path>
                  <a:path w="433705" h="129540">
                    <a:moveTo>
                      <a:pt x="433654" y="0"/>
                    </a:moveTo>
                    <a:lnTo>
                      <a:pt x="327698" y="0"/>
                    </a:lnTo>
                    <a:lnTo>
                      <a:pt x="254114" y="129514"/>
                    </a:lnTo>
                    <a:lnTo>
                      <a:pt x="360070" y="129514"/>
                    </a:lnTo>
                    <a:lnTo>
                      <a:pt x="43365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11" name="object 21">
              <a:extLst>
                <a:ext uri="{FF2B5EF4-FFF2-40B4-BE49-F238E27FC236}">
                  <a16:creationId xmlns:a16="http://schemas.microsoft.com/office/drawing/2014/main" id="{B5E9563B-0816-D874-C007-7936A6574B37}"/>
                </a:ext>
              </a:extLst>
            </p:cNvPr>
            <p:cNvGrpSpPr/>
            <p:nvPr/>
          </p:nvGrpSpPr>
          <p:grpSpPr>
            <a:xfrm>
              <a:off x="1381541" y="580584"/>
              <a:ext cx="640715" cy="182880"/>
              <a:chOff x="1381541" y="580584"/>
              <a:chExt cx="640715" cy="182880"/>
            </a:xfrm>
          </p:grpSpPr>
          <p:pic>
            <p:nvPicPr>
              <p:cNvPr id="29" name="object 22">
                <a:extLst>
                  <a:ext uri="{FF2B5EF4-FFF2-40B4-BE49-F238E27FC236}">
                    <a16:creationId xmlns:a16="http://schemas.microsoft.com/office/drawing/2014/main" id="{E3C63F79-E121-9C04-A8D6-1941271DC5B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1541" y="626701"/>
                <a:ext cx="112834" cy="132456"/>
              </a:xfrm>
              <a:prstGeom prst="rect">
                <a:avLst/>
              </a:prstGeom>
            </p:spPr>
          </p:pic>
          <p:sp>
            <p:nvSpPr>
              <p:cNvPr id="30" name="object 23">
                <a:extLst>
                  <a:ext uri="{FF2B5EF4-FFF2-40B4-BE49-F238E27FC236}">
                    <a16:creationId xmlns:a16="http://schemas.microsoft.com/office/drawing/2014/main" id="{5284991A-133E-CCCD-1E3A-B23EB368BA42}"/>
                  </a:ext>
                </a:extLst>
              </p:cNvPr>
              <p:cNvSpPr/>
              <p:nvPr/>
            </p:nvSpPr>
            <p:spPr>
              <a:xfrm>
                <a:off x="1518894" y="580586"/>
                <a:ext cx="29845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29844" h="179070">
                    <a:moveTo>
                      <a:pt x="27470" y="50050"/>
                    </a:moveTo>
                    <a:lnTo>
                      <a:pt x="977" y="50050"/>
                    </a:lnTo>
                    <a:lnTo>
                      <a:pt x="977" y="178574"/>
                    </a:lnTo>
                    <a:lnTo>
                      <a:pt x="27470" y="178574"/>
                    </a:lnTo>
                    <a:lnTo>
                      <a:pt x="27470" y="50050"/>
                    </a:lnTo>
                    <a:close/>
                  </a:path>
                  <a:path w="29844" h="179070">
                    <a:moveTo>
                      <a:pt x="29438" y="4914"/>
                    </a:moveTo>
                    <a:lnTo>
                      <a:pt x="22567" y="0"/>
                    </a:lnTo>
                    <a:lnTo>
                      <a:pt x="6870" y="0"/>
                    </a:lnTo>
                    <a:lnTo>
                      <a:pt x="0" y="4914"/>
                    </a:lnTo>
                    <a:lnTo>
                      <a:pt x="0" y="22567"/>
                    </a:lnTo>
                    <a:lnTo>
                      <a:pt x="6870" y="27482"/>
                    </a:lnTo>
                    <a:lnTo>
                      <a:pt x="14719" y="27482"/>
                    </a:lnTo>
                    <a:lnTo>
                      <a:pt x="22567" y="27482"/>
                    </a:lnTo>
                    <a:lnTo>
                      <a:pt x="29438" y="22567"/>
                    </a:lnTo>
                    <a:lnTo>
                      <a:pt x="29438" y="4914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31" name="object 24">
                <a:extLst>
                  <a:ext uri="{FF2B5EF4-FFF2-40B4-BE49-F238E27FC236}">
                    <a16:creationId xmlns:a16="http://schemas.microsoft.com/office/drawing/2014/main" id="{96CB866A-9C9C-D05C-E135-880F04BFFBE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67954" y="627680"/>
                <a:ext cx="454273" cy="135402"/>
              </a:xfrm>
              <a:prstGeom prst="rect">
                <a:avLst/>
              </a:prstGeom>
            </p:spPr>
          </p:pic>
        </p:grpSp>
        <p:grpSp>
          <p:nvGrpSpPr>
            <p:cNvPr id="13" name="object 25">
              <a:extLst>
                <a:ext uri="{FF2B5EF4-FFF2-40B4-BE49-F238E27FC236}">
                  <a16:creationId xmlns:a16="http://schemas.microsoft.com/office/drawing/2014/main" id="{C9B61D1C-71EA-08F6-3384-7DE6D47069B6}"/>
                </a:ext>
              </a:extLst>
            </p:cNvPr>
            <p:cNvGrpSpPr/>
            <p:nvPr/>
          </p:nvGrpSpPr>
          <p:grpSpPr>
            <a:xfrm>
              <a:off x="1370755" y="843532"/>
              <a:ext cx="1091565" cy="354330"/>
              <a:chOff x="1370755" y="843532"/>
              <a:chExt cx="1091565" cy="354330"/>
            </a:xfrm>
          </p:grpSpPr>
          <p:sp>
            <p:nvSpPr>
              <p:cNvPr id="14" name="object 26">
                <a:extLst>
                  <a:ext uri="{FF2B5EF4-FFF2-40B4-BE49-F238E27FC236}">
                    <a16:creationId xmlns:a16="http://schemas.microsoft.com/office/drawing/2014/main" id="{3AC2B097-D96D-C4C3-864F-608B53D1175E}"/>
                  </a:ext>
                </a:extLst>
              </p:cNvPr>
              <p:cNvSpPr/>
              <p:nvPr/>
            </p:nvSpPr>
            <p:spPr>
              <a:xfrm>
                <a:off x="1370749" y="843539"/>
                <a:ext cx="723265" cy="135890"/>
              </a:xfrm>
              <a:custGeom>
                <a:avLst/>
                <a:gdLst/>
                <a:ahLst/>
                <a:cxnLst/>
                <a:rect l="l" t="t" r="r" b="b"/>
                <a:pathLst>
                  <a:path w="723264" h="135890">
                    <a:moveTo>
                      <a:pt x="187401" y="3924"/>
                    </a:moveTo>
                    <a:lnTo>
                      <a:pt x="158940" y="3924"/>
                    </a:lnTo>
                    <a:lnTo>
                      <a:pt x="133426" y="102031"/>
                    </a:lnTo>
                    <a:lnTo>
                      <a:pt x="132448" y="102031"/>
                    </a:lnTo>
                    <a:lnTo>
                      <a:pt x="105956" y="3924"/>
                    </a:lnTo>
                    <a:lnTo>
                      <a:pt x="80441" y="3924"/>
                    </a:lnTo>
                    <a:lnTo>
                      <a:pt x="53962" y="102031"/>
                    </a:lnTo>
                    <a:lnTo>
                      <a:pt x="27470" y="3924"/>
                    </a:lnTo>
                    <a:lnTo>
                      <a:pt x="0" y="3924"/>
                    </a:lnTo>
                    <a:lnTo>
                      <a:pt x="39243" y="132448"/>
                    </a:lnTo>
                    <a:lnTo>
                      <a:pt x="65735" y="132448"/>
                    </a:lnTo>
                    <a:lnTo>
                      <a:pt x="93205" y="34340"/>
                    </a:lnTo>
                    <a:lnTo>
                      <a:pt x="121666" y="132448"/>
                    </a:lnTo>
                    <a:lnTo>
                      <a:pt x="148158" y="132448"/>
                    </a:lnTo>
                    <a:lnTo>
                      <a:pt x="187401" y="3924"/>
                    </a:lnTo>
                    <a:close/>
                  </a:path>
                  <a:path w="723264" h="135890">
                    <a:moveTo>
                      <a:pt x="319836" y="67691"/>
                    </a:moveTo>
                    <a:lnTo>
                      <a:pt x="315379" y="40144"/>
                    </a:lnTo>
                    <a:lnTo>
                      <a:pt x="304838" y="22567"/>
                    </a:lnTo>
                    <a:lnTo>
                      <a:pt x="302552" y="18757"/>
                    </a:lnTo>
                    <a:lnTo>
                      <a:pt x="293357" y="12522"/>
                    </a:lnTo>
                    <a:lnTo>
                      <a:pt x="293357" y="68681"/>
                    </a:lnTo>
                    <a:lnTo>
                      <a:pt x="290957" y="87058"/>
                    </a:lnTo>
                    <a:lnTo>
                      <a:pt x="283781" y="101663"/>
                    </a:lnTo>
                    <a:lnTo>
                      <a:pt x="271830" y="111315"/>
                    </a:lnTo>
                    <a:lnTo>
                      <a:pt x="255092" y="114795"/>
                    </a:lnTo>
                    <a:lnTo>
                      <a:pt x="238353" y="111315"/>
                    </a:lnTo>
                    <a:lnTo>
                      <a:pt x="226390" y="101663"/>
                    </a:lnTo>
                    <a:lnTo>
                      <a:pt x="219214" y="87058"/>
                    </a:lnTo>
                    <a:lnTo>
                      <a:pt x="216827" y="68681"/>
                    </a:lnTo>
                    <a:lnTo>
                      <a:pt x="219214" y="50292"/>
                    </a:lnTo>
                    <a:lnTo>
                      <a:pt x="226390" y="35687"/>
                    </a:lnTo>
                    <a:lnTo>
                      <a:pt x="238353" y="26047"/>
                    </a:lnTo>
                    <a:lnTo>
                      <a:pt x="255092" y="22567"/>
                    </a:lnTo>
                    <a:lnTo>
                      <a:pt x="271830" y="26047"/>
                    </a:lnTo>
                    <a:lnTo>
                      <a:pt x="283781" y="35687"/>
                    </a:lnTo>
                    <a:lnTo>
                      <a:pt x="290957" y="50292"/>
                    </a:lnTo>
                    <a:lnTo>
                      <a:pt x="293357" y="68681"/>
                    </a:lnTo>
                    <a:lnTo>
                      <a:pt x="293357" y="12522"/>
                    </a:lnTo>
                    <a:lnTo>
                      <a:pt x="282181" y="4914"/>
                    </a:lnTo>
                    <a:lnTo>
                      <a:pt x="255092" y="0"/>
                    </a:lnTo>
                    <a:lnTo>
                      <a:pt x="228003" y="5054"/>
                    </a:lnTo>
                    <a:lnTo>
                      <a:pt x="207632" y="19126"/>
                    </a:lnTo>
                    <a:lnTo>
                      <a:pt x="194792" y="40563"/>
                    </a:lnTo>
                    <a:lnTo>
                      <a:pt x="190334" y="67691"/>
                    </a:lnTo>
                    <a:lnTo>
                      <a:pt x="194792" y="94830"/>
                    </a:lnTo>
                    <a:lnTo>
                      <a:pt x="207632" y="116255"/>
                    </a:lnTo>
                    <a:lnTo>
                      <a:pt x="228003" y="130340"/>
                    </a:lnTo>
                    <a:lnTo>
                      <a:pt x="255092" y="135394"/>
                    </a:lnTo>
                    <a:lnTo>
                      <a:pt x="282181" y="130479"/>
                    </a:lnTo>
                    <a:lnTo>
                      <a:pt x="302552" y="116636"/>
                    </a:lnTo>
                    <a:lnTo>
                      <a:pt x="303657" y="114795"/>
                    </a:lnTo>
                    <a:lnTo>
                      <a:pt x="315379" y="95237"/>
                    </a:lnTo>
                    <a:lnTo>
                      <a:pt x="319836" y="67691"/>
                    </a:lnTo>
                    <a:close/>
                  </a:path>
                  <a:path w="723264" h="135890">
                    <a:moveTo>
                      <a:pt x="450329" y="42189"/>
                    </a:moveTo>
                    <a:lnTo>
                      <a:pt x="447052" y="23596"/>
                    </a:lnTo>
                    <a:lnTo>
                      <a:pt x="438073" y="10426"/>
                    </a:lnTo>
                    <a:lnTo>
                      <a:pt x="424675" y="2590"/>
                    </a:lnTo>
                    <a:lnTo>
                      <a:pt x="408152" y="0"/>
                    </a:lnTo>
                    <a:lnTo>
                      <a:pt x="393001" y="1689"/>
                    </a:lnTo>
                    <a:lnTo>
                      <a:pt x="381165" y="6134"/>
                    </a:lnTo>
                    <a:lnTo>
                      <a:pt x="372275" y="12420"/>
                    </a:lnTo>
                    <a:lnTo>
                      <a:pt x="365963" y="19621"/>
                    </a:lnTo>
                    <a:lnTo>
                      <a:pt x="364972" y="19621"/>
                    </a:lnTo>
                    <a:lnTo>
                      <a:pt x="364972" y="2946"/>
                    </a:lnTo>
                    <a:lnTo>
                      <a:pt x="338480" y="2946"/>
                    </a:lnTo>
                    <a:lnTo>
                      <a:pt x="338480" y="131470"/>
                    </a:lnTo>
                    <a:lnTo>
                      <a:pt x="364972" y="131470"/>
                    </a:lnTo>
                    <a:lnTo>
                      <a:pt x="364972" y="52984"/>
                    </a:lnTo>
                    <a:lnTo>
                      <a:pt x="367296" y="39801"/>
                    </a:lnTo>
                    <a:lnTo>
                      <a:pt x="373926" y="29921"/>
                    </a:lnTo>
                    <a:lnTo>
                      <a:pt x="384429" y="23723"/>
                    </a:lnTo>
                    <a:lnTo>
                      <a:pt x="398335" y="21577"/>
                    </a:lnTo>
                    <a:lnTo>
                      <a:pt x="409778" y="23545"/>
                    </a:lnTo>
                    <a:lnTo>
                      <a:pt x="417715" y="29184"/>
                    </a:lnTo>
                    <a:lnTo>
                      <a:pt x="422338" y="38138"/>
                    </a:lnTo>
                    <a:lnTo>
                      <a:pt x="423837" y="50038"/>
                    </a:lnTo>
                    <a:lnTo>
                      <a:pt x="423837" y="131470"/>
                    </a:lnTo>
                    <a:lnTo>
                      <a:pt x="450329" y="131470"/>
                    </a:lnTo>
                    <a:lnTo>
                      <a:pt x="450329" y="42189"/>
                    </a:lnTo>
                    <a:close/>
                  </a:path>
                  <a:path w="723264" h="135890">
                    <a:moveTo>
                      <a:pt x="593585" y="74561"/>
                    </a:moveTo>
                    <a:lnTo>
                      <a:pt x="591223" y="55918"/>
                    </a:lnTo>
                    <a:lnTo>
                      <a:pt x="589699" y="43865"/>
                    </a:lnTo>
                    <a:lnTo>
                      <a:pt x="578612" y="21577"/>
                    </a:lnTo>
                    <a:lnTo>
                      <a:pt x="578002" y="20358"/>
                    </a:lnTo>
                    <a:lnTo>
                      <a:pt x="567093" y="11988"/>
                    </a:lnTo>
                    <a:lnTo>
                      <a:pt x="567093" y="55918"/>
                    </a:lnTo>
                    <a:lnTo>
                      <a:pt x="494487" y="55918"/>
                    </a:lnTo>
                    <a:lnTo>
                      <a:pt x="497281" y="42278"/>
                    </a:lnTo>
                    <a:lnTo>
                      <a:pt x="505028" y="31394"/>
                    </a:lnTo>
                    <a:lnTo>
                      <a:pt x="516839" y="24180"/>
                    </a:lnTo>
                    <a:lnTo>
                      <a:pt x="531774" y="21577"/>
                    </a:lnTo>
                    <a:lnTo>
                      <a:pt x="546392" y="24180"/>
                    </a:lnTo>
                    <a:lnTo>
                      <a:pt x="557530" y="31394"/>
                    </a:lnTo>
                    <a:lnTo>
                      <a:pt x="564603" y="42278"/>
                    </a:lnTo>
                    <a:lnTo>
                      <a:pt x="567093" y="55918"/>
                    </a:lnTo>
                    <a:lnTo>
                      <a:pt x="567093" y="11988"/>
                    </a:lnTo>
                    <a:lnTo>
                      <a:pt x="558393" y="5308"/>
                    </a:lnTo>
                    <a:lnTo>
                      <a:pt x="530783" y="0"/>
                    </a:lnTo>
                    <a:lnTo>
                      <a:pt x="504418" y="4775"/>
                    </a:lnTo>
                    <a:lnTo>
                      <a:pt x="484670" y="18389"/>
                    </a:lnTo>
                    <a:lnTo>
                      <a:pt x="472287" y="39738"/>
                    </a:lnTo>
                    <a:lnTo>
                      <a:pt x="467995" y="67691"/>
                    </a:lnTo>
                    <a:lnTo>
                      <a:pt x="472452" y="95656"/>
                    </a:lnTo>
                    <a:lnTo>
                      <a:pt x="485292" y="117005"/>
                    </a:lnTo>
                    <a:lnTo>
                      <a:pt x="505663" y="130619"/>
                    </a:lnTo>
                    <a:lnTo>
                      <a:pt x="532752" y="135394"/>
                    </a:lnTo>
                    <a:lnTo>
                      <a:pt x="555053" y="132105"/>
                    </a:lnTo>
                    <a:lnTo>
                      <a:pt x="572122" y="123012"/>
                    </a:lnTo>
                    <a:lnTo>
                      <a:pt x="580250" y="113804"/>
                    </a:lnTo>
                    <a:lnTo>
                      <a:pt x="584212" y="109321"/>
                    </a:lnTo>
                    <a:lnTo>
                      <a:pt x="591616" y="92227"/>
                    </a:lnTo>
                    <a:lnTo>
                      <a:pt x="565137" y="92227"/>
                    </a:lnTo>
                    <a:lnTo>
                      <a:pt x="562267" y="98907"/>
                    </a:lnTo>
                    <a:lnTo>
                      <a:pt x="556171" y="105956"/>
                    </a:lnTo>
                    <a:lnTo>
                      <a:pt x="546227" y="111531"/>
                    </a:lnTo>
                    <a:lnTo>
                      <a:pt x="531774" y="113804"/>
                    </a:lnTo>
                    <a:lnTo>
                      <a:pt x="516013" y="110705"/>
                    </a:lnTo>
                    <a:lnTo>
                      <a:pt x="504304" y="102285"/>
                    </a:lnTo>
                    <a:lnTo>
                      <a:pt x="497001" y="89801"/>
                    </a:lnTo>
                    <a:lnTo>
                      <a:pt x="494487" y="74561"/>
                    </a:lnTo>
                    <a:lnTo>
                      <a:pt x="593585" y="74561"/>
                    </a:lnTo>
                    <a:close/>
                  </a:path>
                  <a:path w="723264" h="135890">
                    <a:moveTo>
                      <a:pt x="723087" y="42189"/>
                    </a:moveTo>
                    <a:lnTo>
                      <a:pt x="719810" y="23596"/>
                    </a:lnTo>
                    <a:lnTo>
                      <a:pt x="710831" y="10426"/>
                    </a:lnTo>
                    <a:lnTo>
                      <a:pt x="697433" y="2590"/>
                    </a:lnTo>
                    <a:lnTo>
                      <a:pt x="680897" y="0"/>
                    </a:lnTo>
                    <a:lnTo>
                      <a:pt x="665759" y="1689"/>
                    </a:lnTo>
                    <a:lnTo>
                      <a:pt x="653923" y="6134"/>
                    </a:lnTo>
                    <a:lnTo>
                      <a:pt x="645033" y="12420"/>
                    </a:lnTo>
                    <a:lnTo>
                      <a:pt x="638708" y="19621"/>
                    </a:lnTo>
                    <a:lnTo>
                      <a:pt x="637730" y="19621"/>
                    </a:lnTo>
                    <a:lnTo>
                      <a:pt x="637730" y="2946"/>
                    </a:lnTo>
                    <a:lnTo>
                      <a:pt x="611238" y="2946"/>
                    </a:lnTo>
                    <a:lnTo>
                      <a:pt x="611238" y="131470"/>
                    </a:lnTo>
                    <a:lnTo>
                      <a:pt x="637730" y="131470"/>
                    </a:lnTo>
                    <a:lnTo>
                      <a:pt x="637730" y="52984"/>
                    </a:lnTo>
                    <a:lnTo>
                      <a:pt x="640041" y="39801"/>
                    </a:lnTo>
                    <a:lnTo>
                      <a:pt x="646684" y="29921"/>
                    </a:lnTo>
                    <a:lnTo>
                      <a:pt x="657186" y="23723"/>
                    </a:lnTo>
                    <a:lnTo>
                      <a:pt x="671093" y="21577"/>
                    </a:lnTo>
                    <a:lnTo>
                      <a:pt x="682942" y="23545"/>
                    </a:lnTo>
                    <a:lnTo>
                      <a:pt x="690829" y="29184"/>
                    </a:lnTo>
                    <a:lnTo>
                      <a:pt x="695236" y="38138"/>
                    </a:lnTo>
                    <a:lnTo>
                      <a:pt x="696595" y="50038"/>
                    </a:lnTo>
                    <a:lnTo>
                      <a:pt x="696595" y="131470"/>
                    </a:lnTo>
                    <a:lnTo>
                      <a:pt x="723087" y="131470"/>
                    </a:lnTo>
                    <a:lnTo>
                      <a:pt x="723087" y="42189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B55ACF14-E9EC-A98D-05BF-D2F2982CF88B}"/>
                  </a:ext>
                </a:extLst>
              </p:cNvPr>
              <p:cNvSpPr/>
              <p:nvPr/>
            </p:nvSpPr>
            <p:spPr>
              <a:xfrm>
                <a:off x="1381531" y="1013275"/>
                <a:ext cx="1080770" cy="184785"/>
              </a:xfrm>
              <a:custGeom>
                <a:avLst/>
                <a:gdLst/>
                <a:ahLst/>
                <a:cxnLst/>
                <a:rect l="l" t="t" r="r" b="b"/>
                <a:pathLst>
                  <a:path w="1080770" h="184784">
                    <a:moveTo>
                      <a:pt x="111848" y="90258"/>
                    </a:moveTo>
                    <a:lnTo>
                      <a:pt x="108991" y="71526"/>
                    </a:lnTo>
                    <a:lnTo>
                      <a:pt x="99961" y="58127"/>
                    </a:lnTo>
                    <a:lnTo>
                      <a:pt x="86334" y="50253"/>
                    </a:lnTo>
                    <a:lnTo>
                      <a:pt x="69672" y="48069"/>
                    </a:lnTo>
                    <a:lnTo>
                      <a:pt x="54521" y="49758"/>
                    </a:lnTo>
                    <a:lnTo>
                      <a:pt x="42684" y="54203"/>
                    </a:lnTo>
                    <a:lnTo>
                      <a:pt x="33794" y="60490"/>
                    </a:lnTo>
                    <a:lnTo>
                      <a:pt x="27482" y="67691"/>
                    </a:lnTo>
                    <a:lnTo>
                      <a:pt x="26492" y="67691"/>
                    </a:lnTo>
                    <a:lnTo>
                      <a:pt x="26492" y="51015"/>
                    </a:lnTo>
                    <a:lnTo>
                      <a:pt x="0" y="51015"/>
                    </a:lnTo>
                    <a:lnTo>
                      <a:pt x="0" y="179552"/>
                    </a:lnTo>
                    <a:lnTo>
                      <a:pt x="26492" y="179552"/>
                    </a:lnTo>
                    <a:lnTo>
                      <a:pt x="26492" y="101053"/>
                    </a:lnTo>
                    <a:lnTo>
                      <a:pt x="28803" y="87871"/>
                    </a:lnTo>
                    <a:lnTo>
                      <a:pt x="35445" y="78003"/>
                    </a:lnTo>
                    <a:lnTo>
                      <a:pt x="45948" y="71805"/>
                    </a:lnTo>
                    <a:lnTo>
                      <a:pt x="59855" y="69659"/>
                    </a:lnTo>
                    <a:lnTo>
                      <a:pt x="71297" y="71615"/>
                    </a:lnTo>
                    <a:lnTo>
                      <a:pt x="79235" y="77254"/>
                    </a:lnTo>
                    <a:lnTo>
                      <a:pt x="83858" y="86220"/>
                    </a:lnTo>
                    <a:lnTo>
                      <a:pt x="85356" y="98120"/>
                    </a:lnTo>
                    <a:lnTo>
                      <a:pt x="85356" y="179552"/>
                    </a:lnTo>
                    <a:lnTo>
                      <a:pt x="111848" y="179552"/>
                    </a:lnTo>
                    <a:lnTo>
                      <a:pt x="111848" y="90258"/>
                    </a:lnTo>
                    <a:close/>
                  </a:path>
                  <a:path w="1080770" h="184784">
                    <a:moveTo>
                      <a:pt x="255092" y="122631"/>
                    </a:moveTo>
                    <a:lnTo>
                      <a:pt x="252666" y="103009"/>
                    </a:lnTo>
                    <a:lnTo>
                      <a:pt x="251231" y="91528"/>
                    </a:lnTo>
                    <a:lnTo>
                      <a:pt x="239953" y="68681"/>
                    </a:lnTo>
                    <a:lnTo>
                      <a:pt x="239649" y="68059"/>
                    </a:lnTo>
                    <a:lnTo>
                      <a:pt x="229590" y="60350"/>
                    </a:lnTo>
                    <a:lnTo>
                      <a:pt x="229590" y="103009"/>
                    </a:lnTo>
                    <a:lnTo>
                      <a:pt x="156984" y="103009"/>
                    </a:lnTo>
                    <a:lnTo>
                      <a:pt x="159778" y="89369"/>
                    </a:lnTo>
                    <a:lnTo>
                      <a:pt x="167538" y="78486"/>
                    </a:lnTo>
                    <a:lnTo>
                      <a:pt x="179336" y="71285"/>
                    </a:lnTo>
                    <a:lnTo>
                      <a:pt x="194271" y="68681"/>
                    </a:lnTo>
                    <a:lnTo>
                      <a:pt x="208889" y="71285"/>
                    </a:lnTo>
                    <a:lnTo>
                      <a:pt x="220027" y="78486"/>
                    </a:lnTo>
                    <a:lnTo>
                      <a:pt x="227101" y="89369"/>
                    </a:lnTo>
                    <a:lnTo>
                      <a:pt x="229590" y="103009"/>
                    </a:lnTo>
                    <a:lnTo>
                      <a:pt x="229590" y="60350"/>
                    </a:lnTo>
                    <a:lnTo>
                      <a:pt x="220332" y="53238"/>
                    </a:lnTo>
                    <a:lnTo>
                      <a:pt x="193294" y="48069"/>
                    </a:lnTo>
                    <a:lnTo>
                      <a:pt x="166916" y="52857"/>
                    </a:lnTo>
                    <a:lnTo>
                      <a:pt x="147180" y="66471"/>
                    </a:lnTo>
                    <a:lnTo>
                      <a:pt x="134785" y="87807"/>
                    </a:lnTo>
                    <a:lnTo>
                      <a:pt x="130492" y="115773"/>
                    </a:lnTo>
                    <a:lnTo>
                      <a:pt x="134950" y="143738"/>
                    </a:lnTo>
                    <a:lnTo>
                      <a:pt x="147789" y="165074"/>
                    </a:lnTo>
                    <a:lnTo>
                      <a:pt x="168160" y="178689"/>
                    </a:lnTo>
                    <a:lnTo>
                      <a:pt x="195249" y="183476"/>
                    </a:lnTo>
                    <a:lnTo>
                      <a:pt x="217551" y="180174"/>
                    </a:lnTo>
                    <a:lnTo>
                      <a:pt x="234619" y="171081"/>
                    </a:lnTo>
                    <a:lnTo>
                      <a:pt x="242747" y="161886"/>
                    </a:lnTo>
                    <a:lnTo>
                      <a:pt x="246710" y="157391"/>
                    </a:lnTo>
                    <a:lnTo>
                      <a:pt x="254114" y="140296"/>
                    </a:lnTo>
                    <a:lnTo>
                      <a:pt x="226644" y="140296"/>
                    </a:lnTo>
                    <a:lnTo>
                      <a:pt x="223774" y="146977"/>
                    </a:lnTo>
                    <a:lnTo>
                      <a:pt x="217690" y="154038"/>
                    </a:lnTo>
                    <a:lnTo>
                      <a:pt x="207746" y="159613"/>
                    </a:lnTo>
                    <a:lnTo>
                      <a:pt x="193294" y="161886"/>
                    </a:lnTo>
                    <a:lnTo>
                      <a:pt x="177533" y="158788"/>
                    </a:lnTo>
                    <a:lnTo>
                      <a:pt x="165811" y="150355"/>
                    </a:lnTo>
                    <a:lnTo>
                      <a:pt x="158521" y="137883"/>
                    </a:lnTo>
                    <a:lnTo>
                      <a:pt x="156006" y="122631"/>
                    </a:lnTo>
                    <a:lnTo>
                      <a:pt x="255092" y="122631"/>
                    </a:lnTo>
                    <a:close/>
                  </a:path>
                  <a:path w="1080770" h="184784">
                    <a:moveTo>
                      <a:pt x="390499" y="0"/>
                    </a:moveTo>
                    <a:lnTo>
                      <a:pt x="364007" y="0"/>
                    </a:lnTo>
                    <a:lnTo>
                      <a:pt x="364007" y="66713"/>
                    </a:lnTo>
                    <a:lnTo>
                      <a:pt x="364007" y="115773"/>
                    </a:lnTo>
                    <a:lnTo>
                      <a:pt x="361518" y="134975"/>
                    </a:lnTo>
                    <a:lnTo>
                      <a:pt x="354444" y="149491"/>
                    </a:lnTo>
                    <a:lnTo>
                      <a:pt x="343306" y="158686"/>
                    </a:lnTo>
                    <a:lnTo>
                      <a:pt x="328688" y="161886"/>
                    </a:lnTo>
                    <a:lnTo>
                      <a:pt x="313232" y="158127"/>
                    </a:lnTo>
                    <a:lnTo>
                      <a:pt x="302196" y="148031"/>
                    </a:lnTo>
                    <a:lnTo>
                      <a:pt x="295579" y="133324"/>
                    </a:lnTo>
                    <a:lnTo>
                      <a:pt x="293370" y="115773"/>
                    </a:lnTo>
                    <a:lnTo>
                      <a:pt x="295719" y="98221"/>
                    </a:lnTo>
                    <a:lnTo>
                      <a:pt x="302564" y="83515"/>
                    </a:lnTo>
                    <a:lnTo>
                      <a:pt x="313651" y="73418"/>
                    </a:lnTo>
                    <a:lnTo>
                      <a:pt x="328688" y="69659"/>
                    </a:lnTo>
                    <a:lnTo>
                      <a:pt x="343306" y="72859"/>
                    </a:lnTo>
                    <a:lnTo>
                      <a:pt x="354444" y="82042"/>
                    </a:lnTo>
                    <a:lnTo>
                      <a:pt x="361518" y="96558"/>
                    </a:lnTo>
                    <a:lnTo>
                      <a:pt x="364007" y="115773"/>
                    </a:lnTo>
                    <a:lnTo>
                      <a:pt x="364007" y="66713"/>
                    </a:lnTo>
                    <a:lnTo>
                      <a:pt x="357720" y="59512"/>
                    </a:lnTo>
                    <a:lnTo>
                      <a:pt x="349046" y="53225"/>
                    </a:lnTo>
                    <a:lnTo>
                      <a:pt x="337794" y="48780"/>
                    </a:lnTo>
                    <a:lnTo>
                      <a:pt x="323773" y="47091"/>
                    </a:lnTo>
                    <a:lnTo>
                      <a:pt x="300659" y="51739"/>
                    </a:lnTo>
                    <a:lnTo>
                      <a:pt x="282321" y="65125"/>
                    </a:lnTo>
                    <a:lnTo>
                      <a:pt x="270243" y="86410"/>
                    </a:lnTo>
                    <a:lnTo>
                      <a:pt x="265899" y="114782"/>
                    </a:lnTo>
                    <a:lnTo>
                      <a:pt x="270243" y="143167"/>
                    </a:lnTo>
                    <a:lnTo>
                      <a:pt x="282321" y="164465"/>
                    </a:lnTo>
                    <a:lnTo>
                      <a:pt x="300659" y="177850"/>
                    </a:lnTo>
                    <a:lnTo>
                      <a:pt x="323773" y="182486"/>
                    </a:lnTo>
                    <a:lnTo>
                      <a:pt x="337223" y="180822"/>
                    </a:lnTo>
                    <a:lnTo>
                      <a:pt x="348183" y="176479"/>
                    </a:lnTo>
                    <a:lnTo>
                      <a:pt x="356755" y="170484"/>
                    </a:lnTo>
                    <a:lnTo>
                      <a:pt x="363016" y="163842"/>
                    </a:lnTo>
                    <a:lnTo>
                      <a:pt x="364007" y="163842"/>
                    </a:lnTo>
                    <a:lnTo>
                      <a:pt x="364007" y="178562"/>
                    </a:lnTo>
                    <a:lnTo>
                      <a:pt x="390499" y="178562"/>
                    </a:lnTo>
                    <a:lnTo>
                      <a:pt x="390499" y="163842"/>
                    </a:lnTo>
                    <a:lnTo>
                      <a:pt x="390499" y="161886"/>
                    </a:lnTo>
                    <a:lnTo>
                      <a:pt x="390499" y="69659"/>
                    </a:lnTo>
                    <a:lnTo>
                      <a:pt x="390499" y="66713"/>
                    </a:lnTo>
                    <a:lnTo>
                      <a:pt x="390499" y="0"/>
                    </a:lnTo>
                    <a:close/>
                  </a:path>
                  <a:path w="1080770" h="184784">
                    <a:moveTo>
                      <a:pt x="534720" y="122631"/>
                    </a:moveTo>
                    <a:lnTo>
                      <a:pt x="531926" y="103009"/>
                    </a:lnTo>
                    <a:lnTo>
                      <a:pt x="530288" y="91528"/>
                    </a:lnTo>
                    <a:lnTo>
                      <a:pt x="518718" y="68681"/>
                    </a:lnTo>
                    <a:lnTo>
                      <a:pt x="518414" y="68059"/>
                    </a:lnTo>
                    <a:lnTo>
                      <a:pt x="508228" y="60299"/>
                    </a:lnTo>
                    <a:lnTo>
                      <a:pt x="508228" y="103009"/>
                    </a:lnTo>
                    <a:lnTo>
                      <a:pt x="435622" y="103009"/>
                    </a:lnTo>
                    <a:lnTo>
                      <a:pt x="438416" y="89369"/>
                    </a:lnTo>
                    <a:lnTo>
                      <a:pt x="446176" y="78486"/>
                    </a:lnTo>
                    <a:lnTo>
                      <a:pt x="457974" y="71285"/>
                    </a:lnTo>
                    <a:lnTo>
                      <a:pt x="472909" y="68681"/>
                    </a:lnTo>
                    <a:lnTo>
                      <a:pt x="487540" y="71285"/>
                    </a:lnTo>
                    <a:lnTo>
                      <a:pt x="498665" y="78486"/>
                    </a:lnTo>
                    <a:lnTo>
                      <a:pt x="505752" y="89369"/>
                    </a:lnTo>
                    <a:lnTo>
                      <a:pt x="508228" y="103009"/>
                    </a:lnTo>
                    <a:lnTo>
                      <a:pt x="508228" y="60299"/>
                    </a:lnTo>
                    <a:lnTo>
                      <a:pt x="498983" y="53238"/>
                    </a:lnTo>
                    <a:lnTo>
                      <a:pt x="471932" y="48069"/>
                    </a:lnTo>
                    <a:lnTo>
                      <a:pt x="445566" y="52857"/>
                    </a:lnTo>
                    <a:lnTo>
                      <a:pt x="425818" y="66471"/>
                    </a:lnTo>
                    <a:lnTo>
                      <a:pt x="413423" y="87807"/>
                    </a:lnTo>
                    <a:lnTo>
                      <a:pt x="409130" y="115773"/>
                    </a:lnTo>
                    <a:lnTo>
                      <a:pt x="413600" y="143738"/>
                    </a:lnTo>
                    <a:lnTo>
                      <a:pt x="426427" y="165074"/>
                    </a:lnTo>
                    <a:lnTo>
                      <a:pt x="446798" y="178689"/>
                    </a:lnTo>
                    <a:lnTo>
                      <a:pt x="473887" y="183476"/>
                    </a:lnTo>
                    <a:lnTo>
                      <a:pt x="496201" y="180174"/>
                    </a:lnTo>
                    <a:lnTo>
                      <a:pt x="513257" y="171081"/>
                    </a:lnTo>
                    <a:lnTo>
                      <a:pt x="521385" y="161886"/>
                    </a:lnTo>
                    <a:lnTo>
                      <a:pt x="525360" y="157391"/>
                    </a:lnTo>
                    <a:lnTo>
                      <a:pt x="532752" y="140296"/>
                    </a:lnTo>
                    <a:lnTo>
                      <a:pt x="506272" y="140296"/>
                    </a:lnTo>
                    <a:lnTo>
                      <a:pt x="503402" y="146977"/>
                    </a:lnTo>
                    <a:lnTo>
                      <a:pt x="497319" y="154038"/>
                    </a:lnTo>
                    <a:lnTo>
                      <a:pt x="487375" y="159613"/>
                    </a:lnTo>
                    <a:lnTo>
                      <a:pt x="472909" y="161886"/>
                    </a:lnTo>
                    <a:lnTo>
                      <a:pt x="457149" y="158788"/>
                    </a:lnTo>
                    <a:lnTo>
                      <a:pt x="445439" y="150355"/>
                    </a:lnTo>
                    <a:lnTo>
                      <a:pt x="438137" y="137883"/>
                    </a:lnTo>
                    <a:lnTo>
                      <a:pt x="435622" y="122631"/>
                    </a:lnTo>
                    <a:lnTo>
                      <a:pt x="534720" y="122631"/>
                    </a:lnTo>
                    <a:close/>
                  </a:path>
                  <a:path w="1080770" h="184784">
                    <a:moveTo>
                      <a:pt x="624992" y="49060"/>
                    </a:moveTo>
                    <a:lnTo>
                      <a:pt x="621055" y="49060"/>
                    </a:lnTo>
                    <a:lnTo>
                      <a:pt x="618121" y="48069"/>
                    </a:lnTo>
                    <a:lnTo>
                      <a:pt x="613219" y="48069"/>
                    </a:lnTo>
                    <a:lnTo>
                      <a:pt x="601776" y="50012"/>
                    </a:lnTo>
                    <a:lnTo>
                      <a:pt x="592366" y="55549"/>
                    </a:lnTo>
                    <a:lnTo>
                      <a:pt x="584796" y="64211"/>
                    </a:lnTo>
                    <a:lnTo>
                      <a:pt x="578878" y="75539"/>
                    </a:lnTo>
                    <a:lnTo>
                      <a:pt x="577888" y="51015"/>
                    </a:lnTo>
                    <a:lnTo>
                      <a:pt x="551395" y="51015"/>
                    </a:lnTo>
                    <a:lnTo>
                      <a:pt x="551395" y="179539"/>
                    </a:lnTo>
                    <a:lnTo>
                      <a:pt x="577888" y="179539"/>
                    </a:lnTo>
                    <a:lnTo>
                      <a:pt x="577888" y="113804"/>
                    </a:lnTo>
                    <a:lnTo>
                      <a:pt x="581507" y="95377"/>
                    </a:lnTo>
                    <a:lnTo>
                      <a:pt x="591375" y="81927"/>
                    </a:lnTo>
                    <a:lnTo>
                      <a:pt x="606031" y="74358"/>
                    </a:lnTo>
                    <a:lnTo>
                      <a:pt x="624992" y="73583"/>
                    </a:lnTo>
                    <a:lnTo>
                      <a:pt x="624992" y="49060"/>
                    </a:lnTo>
                    <a:close/>
                  </a:path>
                  <a:path w="1080770" h="184784">
                    <a:moveTo>
                      <a:pt x="669137" y="0"/>
                    </a:moveTo>
                    <a:lnTo>
                      <a:pt x="642658" y="0"/>
                    </a:lnTo>
                    <a:lnTo>
                      <a:pt x="642658" y="180530"/>
                    </a:lnTo>
                    <a:lnTo>
                      <a:pt x="669137" y="180530"/>
                    </a:lnTo>
                    <a:lnTo>
                      <a:pt x="669137" y="0"/>
                    </a:lnTo>
                    <a:close/>
                  </a:path>
                  <a:path w="1080770" h="184784">
                    <a:moveTo>
                      <a:pt x="812380" y="166789"/>
                    </a:moveTo>
                    <a:lnTo>
                      <a:pt x="801585" y="167779"/>
                    </a:lnTo>
                    <a:lnTo>
                      <a:pt x="800417" y="164833"/>
                    </a:lnTo>
                    <a:lnTo>
                      <a:pt x="799630" y="162864"/>
                    </a:lnTo>
                    <a:lnTo>
                      <a:pt x="799630" y="110871"/>
                    </a:lnTo>
                    <a:lnTo>
                      <a:pt x="799604" y="93103"/>
                    </a:lnTo>
                    <a:lnTo>
                      <a:pt x="795807" y="71666"/>
                    </a:lnTo>
                    <a:lnTo>
                      <a:pt x="793546" y="68681"/>
                    </a:lnTo>
                    <a:lnTo>
                      <a:pt x="785279" y="57759"/>
                    </a:lnTo>
                    <a:lnTo>
                      <a:pt x="769416" y="50292"/>
                    </a:lnTo>
                    <a:lnTo>
                      <a:pt x="749592" y="48069"/>
                    </a:lnTo>
                    <a:lnTo>
                      <a:pt x="724433" y="51523"/>
                    </a:lnTo>
                    <a:lnTo>
                      <a:pt x="707275" y="60947"/>
                    </a:lnTo>
                    <a:lnTo>
                      <a:pt x="697293" y="74980"/>
                    </a:lnTo>
                    <a:lnTo>
                      <a:pt x="693661" y="92227"/>
                    </a:lnTo>
                    <a:lnTo>
                      <a:pt x="719175" y="92227"/>
                    </a:lnTo>
                    <a:lnTo>
                      <a:pt x="721309" y="81508"/>
                    </a:lnTo>
                    <a:lnTo>
                      <a:pt x="726655" y="74193"/>
                    </a:lnTo>
                    <a:lnTo>
                      <a:pt x="735876" y="70015"/>
                    </a:lnTo>
                    <a:lnTo>
                      <a:pt x="749592" y="68681"/>
                    </a:lnTo>
                    <a:lnTo>
                      <a:pt x="760717" y="69900"/>
                    </a:lnTo>
                    <a:lnTo>
                      <a:pt x="767981" y="73342"/>
                    </a:lnTo>
                    <a:lnTo>
                      <a:pt x="771944" y="78613"/>
                    </a:lnTo>
                    <a:lnTo>
                      <a:pt x="773137" y="85356"/>
                    </a:lnTo>
                    <a:lnTo>
                      <a:pt x="773137" y="110871"/>
                    </a:lnTo>
                    <a:lnTo>
                      <a:pt x="773137" y="131470"/>
                    </a:lnTo>
                    <a:lnTo>
                      <a:pt x="770483" y="145072"/>
                    </a:lnTo>
                    <a:lnTo>
                      <a:pt x="762965" y="154889"/>
                    </a:lnTo>
                    <a:lnTo>
                      <a:pt x="751205" y="160858"/>
                    </a:lnTo>
                    <a:lnTo>
                      <a:pt x="735850" y="162864"/>
                    </a:lnTo>
                    <a:lnTo>
                      <a:pt x="726274" y="161607"/>
                    </a:lnTo>
                    <a:lnTo>
                      <a:pt x="719543" y="157962"/>
                    </a:lnTo>
                    <a:lnTo>
                      <a:pt x="715568" y="152107"/>
                    </a:lnTo>
                    <a:lnTo>
                      <a:pt x="714273" y="144221"/>
                    </a:lnTo>
                    <a:lnTo>
                      <a:pt x="716140" y="135699"/>
                    </a:lnTo>
                    <a:lnTo>
                      <a:pt x="721868" y="129019"/>
                    </a:lnTo>
                    <a:lnTo>
                      <a:pt x="731647" y="123799"/>
                    </a:lnTo>
                    <a:lnTo>
                      <a:pt x="745667" y="119697"/>
                    </a:lnTo>
                    <a:lnTo>
                      <a:pt x="754646" y="117487"/>
                    </a:lnTo>
                    <a:lnTo>
                      <a:pt x="762342" y="115277"/>
                    </a:lnTo>
                    <a:lnTo>
                      <a:pt x="768578" y="113068"/>
                    </a:lnTo>
                    <a:lnTo>
                      <a:pt x="773137" y="110871"/>
                    </a:lnTo>
                    <a:lnTo>
                      <a:pt x="773137" y="85356"/>
                    </a:lnTo>
                    <a:lnTo>
                      <a:pt x="770978" y="93103"/>
                    </a:lnTo>
                    <a:lnTo>
                      <a:pt x="764679" y="97993"/>
                    </a:lnTo>
                    <a:lnTo>
                      <a:pt x="754519" y="101219"/>
                    </a:lnTo>
                    <a:lnTo>
                      <a:pt x="740765" y="104000"/>
                    </a:lnTo>
                    <a:lnTo>
                      <a:pt x="718820" y="109220"/>
                    </a:lnTo>
                    <a:lnTo>
                      <a:pt x="702132" y="117119"/>
                    </a:lnTo>
                    <a:lnTo>
                      <a:pt x="691502" y="129247"/>
                    </a:lnTo>
                    <a:lnTo>
                      <a:pt x="687781" y="147167"/>
                    </a:lnTo>
                    <a:lnTo>
                      <a:pt x="690651" y="162102"/>
                    </a:lnTo>
                    <a:lnTo>
                      <a:pt x="698944" y="173901"/>
                    </a:lnTo>
                    <a:lnTo>
                      <a:pt x="712203" y="181660"/>
                    </a:lnTo>
                    <a:lnTo>
                      <a:pt x="729970" y="184454"/>
                    </a:lnTo>
                    <a:lnTo>
                      <a:pt x="743737" y="183045"/>
                    </a:lnTo>
                    <a:lnTo>
                      <a:pt x="755472" y="179057"/>
                    </a:lnTo>
                    <a:lnTo>
                      <a:pt x="765009" y="172859"/>
                    </a:lnTo>
                    <a:lnTo>
                      <a:pt x="772160" y="164833"/>
                    </a:lnTo>
                    <a:lnTo>
                      <a:pt x="773137" y="164833"/>
                    </a:lnTo>
                    <a:lnTo>
                      <a:pt x="775982" y="172974"/>
                    </a:lnTo>
                    <a:lnTo>
                      <a:pt x="780491" y="178435"/>
                    </a:lnTo>
                    <a:lnTo>
                      <a:pt x="787209" y="181521"/>
                    </a:lnTo>
                    <a:lnTo>
                      <a:pt x="796683" y="182486"/>
                    </a:lnTo>
                    <a:lnTo>
                      <a:pt x="805510" y="182486"/>
                    </a:lnTo>
                    <a:lnTo>
                      <a:pt x="812380" y="179539"/>
                    </a:lnTo>
                    <a:lnTo>
                      <a:pt x="812380" y="167779"/>
                    </a:lnTo>
                    <a:lnTo>
                      <a:pt x="812380" y="166789"/>
                    </a:lnTo>
                    <a:close/>
                  </a:path>
                  <a:path w="1080770" h="184784">
                    <a:moveTo>
                      <a:pt x="937971" y="90258"/>
                    </a:moveTo>
                    <a:lnTo>
                      <a:pt x="935240" y="71526"/>
                    </a:lnTo>
                    <a:lnTo>
                      <a:pt x="926439" y="58127"/>
                    </a:lnTo>
                    <a:lnTo>
                      <a:pt x="912863" y="50253"/>
                    </a:lnTo>
                    <a:lnTo>
                      <a:pt x="895781" y="48069"/>
                    </a:lnTo>
                    <a:lnTo>
                      <a:pt x="880630" y="49758"/>
                    </a:lnTo>
                    <a:lnTo>
                      <a:pt x="868807" y="54203"/>
                    </a:lnTo>
                    <a:lnTo>
                      <a:pt x="859904" y="60490"/>
                    </a:lnTo>
                    <a:lnTo>
                      <a:pt x="853592" y="67691"/>
                    </a:lnTo>
                    <a:lnTo>
                      <a:pt x="852614" y="67691"/>
                    </a:lnTo>
                    <a:lnTo>
                      <a:pt x="852614" y="51015"/>
                    </a:lnTo>
                    <a:lnTo>
                      <a:pt x="826122" y="51015"/>
                    </a:lnTo>
                    <a:lnTo>
                      <a:pt x="826122" y="179552"/>
                    </a:lnTo>
                    <a:lnTo>
                      <a:pt x="852614" y="179552"/>
                    </a:lnTo>
                    <a:lnTo>
                      <a:pt x="852614" y="101053"/>
                    </a:lnTo>
                    <a:lnTo>
                      <a:pt x="854925" y="87871"/>
                    </a:lnTo>
                    <a:lnTo>
                      <a:pt x="861555" y="78003"/>
                    </a:lnTo>
                    <a:lnTo>
                      <a:pt x="872058" y="71805"/>
                    </a:lnTo>
                    <a:lnTo>
                      <a:pt x="885964" y="69659"/>
                    </a:lnTo>
                    <a:lnTo>
                      <a:pt x="897813" y="71615"/>
                    </a:lnTo>
                    <a:lnTo>
                      <a:pt x="905713" y="77254"/>
                    </a:lnTo>
                    <a:lnTo>
                      <a:pt x="910107" y="86220"/>
                    </a:lnTo>
                    <a:lnTo>
                      <a:pt x="911479" y="98120"/>
                    </a:lnTo>
                    <a:lnTo>
                      <a:pt x="911479" y="179552"/>
                    </a:lnTo>
                    <a:lnTo>
                      <a:pt x="937971" y="179552"/>
                    </a:lnTo>
                    <a:lnTo>
                      <a:pt x="937971" y="90258"/>
                    </a:lnTo>
                    <a:close/>
                  </a:path>
                  <a:path w="1080770" h="184784">
                    <a:moveTo>
                      <a:pt x="1080236" y="0"/>
                    </a:moveTo>
                    <a:lnTo>
                      <a:pt x="1053744" y="0"/>
                    </a:lnTo>
                    <a:lnTo>
                      <a:pt x="1053744" y="66713"/>
                    </a:lnTo>
                    <a:lnTo>
                      <a:pt x="1053744" y="115773"/>
                    </a:lnTo>
                    <a:lnTo>
                      <a:pt x="1051255" y="134988"/>
                    </a:lnTo>
                    <a:lnTo>
                      <a:pt x="1044181" y="149504"/>
                    </a:lnTo>
                    <a:lnTo>
                      <a:pt x="1033043" y="158686"/>
                    </a:lnTo>
                    <a:lnTo>
                      <a:pt x="1018425" y="161886"/>
                    </a:lnTo>
                    <a:lnTo>
                      <a:pt x="1002969" y="158127"/>
                    </a:lnTo>
                    <a:lnTo>
                      <a:pt x="991933" y="148031"/>
                    </a:lnTo>
                    <a:lnTo>
                      <a:pt x="985316" y="133324"/>
                    </a:lnTo>
                    <a:lnTo>
                      <a:pt x="983107" y="115773"/>
                    </a:lnTo>
                    <a:lnTo>
                      <a:pt x="985456" y="98221"/>
                    </a:lnTo>
                    <a:lnTo>
                      <a:pt x="992301" y="83515"/>
                    </a:lnTo>
                    <a:lnTo>
                      <a:pt x="1003388" y="73418"/>
                    </a:lnTo>
                    <a:lnTo>
                      <a:pt x="1018425" y="69659"/>
                    </a:lnTo>
                    <a:lnTo>
                      <a:pt x="1033043" y="72859"/>
                    </a:lnTo>
                    <a:lnTo>
                      <a:pt x="1044181" y="82042"/>
                    </a:lnTo>
                    <a:lnTo>
                      <a:pt x="1051255" y="96558"/>
                    </a:lnTo>
                    <a:lnTo>
                      <a:pt x="1053744" y="115773"/>
                    </a:lnTo>
                    <a:lnTo>
                      <a:pt x="1053744" y="66713"/>
                    </a:lnTo>
                    <a:lnTo>
                      <a:pt x="1052753" y="66713"/>
                    </a:lnTo>
                    <a:lnTo>
                      <a:pt x="1046492" y="59512"/>
                    </a:lnTo>
                    <a:lnTo>
                      <a:pt x="1037920" y="53225"/>
                    </a:lnTo>
                    <a:lnTo>
                      <a:pt x="1026960" y="48780"/>
                    </a:lnTo>
                    <a:lnTo>
                      <a:pt x="1013510" y="47091"/>
                    </a:lnTo>
                    <a:lnTo>
                      <a:pt x="990396" y="51739"/>
                    </a:lnTo>
                    <a:lnTo>
                      <a:pt x="972058" y="65125"/>
                    </a:lnTo>
                    <a:lnTo>
                      <a:pt x="959980" y="86410"/>
                    </a:lnTo>
                    <a:lnTo>
                      <a:pt x="955636" y="114795"/>
                    </a:lnTo>
                    <a:lnTo>
                      <a:pt x="959980" y="143167"/>
                    </a:lnTo>
                    <a:lnTo>
                      <a:pt x="972058" y="164452"/>
                    </a:lnTo>
                    <a:lnTo>
                      <a:pt x="990396" y="177838"/>
                    </a:lnTo>
                    <a:lnTo>
                      <a:pt x="1013510" y="182486"/>
                    </a:lnTo>
                    <a:lnTo>
                      <a:pt x="1026960" y="180809"/>
                    </a:lnTo>
                    <a:lnTo>
                      <a:pt x="1037920" y="176479"/>
                    </a:lnTo>
                    <a:lnTo>
                      <a:pt x="1046492" y="170484"/>
                    </a:lnTo>
                    <a:lnTo>
                      <a:pt x="1052753" y="163842"/>
                    </a:lnTo>
                    <a:lnTo>
                      <a:pt x="1053744" y="163842"/>
                    </a:lnTo>
                    <a:lnTo>
                      <a:pt x="1053744" y="178574"/>
                    </a:lnTo>
                    <a:lnTo>
                      <a:pt x="1080236" y="178574"/>
                    </a:lnTo>
                    <a:lnTo>
                      <a:pt x="1080236" y="163842"/>
                    </a:lnTo>
                    <a:lnTo>
                      <a:pt x="1080236" y="161886"/>
                    </a:lnTo>
                    <a:lnTo>
                      <a:pt x="1080236" y="69659"/>
                    </a:lnTo>
                    <a:lnTo>
                      <a:pt x="1080236" y="66713"/>
                    </a:lnTo>
                    <a:lnTo>
                      <a:pt x="108023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0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C60F0-D60E-4AC3-8C74-42C237670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>
            <a:extLst>
              <a:ext uri="{FF2B5EF4-FFF2-40B4-BE49-F238E27FC236}">
                <a16:creationId xmlns:a16="http://schemas.microsoft.com/office/drawing/2014/main" id="{65E5B820-CC62-74BD-2E07-3A9F0BC1E900}"/>
              </a:ext>
            </a:extLst>
          </p:cNvPr>
          <p:cNvGrpSpPr/>
          <p:nvPr/>
        </p:nvGrpSpPr>
        <p:grpSpPr>
          <a:xfrm>
            <a:off x="1050105" y="6510960"/>
            <a:ext cx="11141843" cy="346558"/>
            <a:chOff x="1730994" y="10737055"/>
            <a:chExt cx="18373725" cy="57150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C6DC3847-4357-CF3E-AD3F-568116BC095D}"/>
                </a:ext>
              </a:extLst>
            </p:cNvPr>
            <p:cNvSpPr/>
            <p:nvPr/>
          </p:nvSpPr>
          <p:spPr>
            <a:xfrm>
              <a:off x="2114511" y="10737076"/>
              <a:ext cx="17990185" cy="552450"/>
            </a:xfrm>
            <a:custGeom>
              <a:avLst/>
              <a:gdLst/>
              <a:ahLst/>
              <a:cxnLst/>
              <a:rect l="l" t="t" r="r" b="b"/>
              <a:pathLst>
                <a:path w="17990185" h="552450">
                  <a:moveTo>
                    <a:pt x="17989609" y="0"/>
                  </a:moveTo>
                  <a:lnTo>
                    <a:pt x="0" y="0"/>
                  </a:lnTo>
                  <a:lnTo>
                    <a:pt x="0" y="551920"/>
                  </a:lnTo>
                  <a:lnTo>
                    <a:pt x="17989609" y="551920"/>
                  </a:lnTo>
                  <a:lnTo>
                    <a:pt x="17989609" y="0"/>
                  </a:lnTo>
                  <a:close/>
                </a:path>
              </a:pathLst>
            </a:custGeom>
            <a:solidFill>
              <a:srgbClr val="242A6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1899C43F-C74E-9CC9-C538-D3B79F4E1101}"/>
                </a:ext>
              </a:extLst>
            </p:cNvPr>
            <p:cNvSpPr/>
            <p:nvPr/>
          </p:nvSpPr>
          <p:spPr>
            <a:xfrm>
              <a:off x="1730994" y="10737055"/>
              <a:ext cx="767080" cy="571500"/>
            </a:xfrm>
            <a:custGeom>
              <a:avLst/>
              <a:gdLst/>
              <a:ahLst/>
              <a:cxnLst/>
              <a:rect l="l" t="t" r="r" b="b"/>
              <a:pathLst>
                <a:path w="767080" h="571500">
                  <a:moveTo>
                    <a:pt x="377684" y="0"/>
                  </a:moveTo>
                  <a:lnTo>
                    <a:pt x="0" y="571500"/>
                  </a:lnTo>
                  <a:lnTo>
                    <a:pt x="766782" y="571500"/>
                  </a:lnTo>
                  <a:lnTo>
                    <a:pt x="377684" y="0"/>
                  </a:lnTo>
                  <a:close/>
                </a:path>
              </a:pathLst>
            </a:custGeom>
            <a:solidFill>
              <a:srgbClr val="00B8A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14" name="Groep 13">
            <a:extLst>
              <a:ext uri="{FF2B5EF4-FFF2-40B4-BE49-F238E27FC236}">
                <a16:creationId xmlns:a16="http://schemas.microsoft.com/office/drawing/2014/main" id="{81A316CB-B55C-B953-28F0-3DE4ADB7AC54}"/>
              </a:ext>
            </a:extLst>
          </p:cNvPr>
          <p:cNvGrpSpPr/>
          <p:nvPr/>
        </p:nvGrpSpPr>
        <p:grpSpPr>
          <a:xfrm>
            <a:off x="242179" y="160255"/>
            <a:ext cx="1615851" cy="543479"/>
            <a:chOff x="627053" y="580584"/>
            <a:chExt cx="1835267" cy="617278"/>
          </a:xfrm>
        </p:grpSpPr>
        <p:grpSp>
          <p:nvGrpSpPr>
            <p:cNvPr id="28" name="object 15">
              <a:extLst>
                <a:ext uri="{FF2B5EF4-FFF2-40B4-BE49-F238E27FC236}">
                  <a16:creationId xmlns:a16="http://schemas.microsoft.com/office/drawing/2014/main" id="{51F65836-1032-84BC-BC46-A2D5CD197999}"/>
                </a:ext>
              </a:extLst>
            </p:cNvPr>
            <p:cNvGrpSpPr/>
            <p:nvPr/>
          </p:nvGrpSpPr>
          <p:grpSpPr>
            <a:xfrm>
              <a:off x="753622" y="629640"/>
              <a:ext cx="507365" cy="259079"/>
              <a:chOff x="753622" y="629640"/>
              <a:chExt cx="507365" cy="259079"/>
            </a:xfrm>
          </p:grpSpPr>
          <p:sp>
            <p:nvSpPr>
              <p:cNvPr id="40" name="object 16">
                <a:extLst>
                  <a:ext uri="{FF2B5EF4-FFF2-40B4-BE49-F238E27FC236}">
                    <a16:creationId xmlns:a16="http://schemas.microsoft.com/office/drawing/2014/main" id="{83FEF20D-0A86-ADBD-ABB4-997CB8CC1898}"/>
                  </a:ext>
                </a:extLst>
              </p:cNvPr>
              <p:cNvSpPr/>
              <p:nvPr/>
            </p:nvSpPr>
            <p:spPr>
              <a:xfrm>
                <a:off x="753618" y="629646"/>
                <a:ext cx="40132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401319" h="259080">
                    <a:moveTo>
                      <a:pt x="148145" y="129514"/>
                    </a:moveTo>
                    <a:lnTo>
                      <a:pt x="74561" y="0"/>
                    </a:lnTo>
                    <a:lnTo>
                      <a:pt x="0" y="129514"/>
                    </a:lnTo>
                    <a:lnTo>
                      <a:pt x="74561" y="259016"/>
                    </a:lnTo>
                    <a:lnTo>
                      <a:pt x="148145" y="129514"/>
                    </a:lnTo>
                    <a:close/>
                  </a:path>
                  <a:path w="401319" h="259080">
                    <a:moveTo>
                      <a:pt x="401281" y="129514"/>
                    </a:moveTo>
                    <a:lnTo>
                      <a:pt x="327698" y="0"/>
                    </a:lnTo>
                    <a:lnTo>
                      <a:pt x="254101" y="129514"/>
                    </a:lnTo>
                    <a:lnTo>
                      <a:pt x="327698" y="259016"/>
                    </a:lnTo>
                    <a:lnTo>
                      <a:pt x="401281" y="129514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41" name="object 17">
                <a:extLst>
                  <a:ext uri="{FF2B5EF4-FFF2-40B4-BE49-F238E27FC236}">
                    <a16:creationId xmlns:a16="http://schemas.microsoft.com/office/drawing/2014/main" id="{1D82837F-87F9-A94C-86C3-BD4A55234DA5}"/>
                  </a:ext>
                </a:extLst>
              </p:cNvPr>
              <p:cNvSpPr/>
              <p:nvPr/>
            </p:nvSpPr>
            <p:spPr>
              <a:xfrm>
                <a:off x="828179" y="629646"/>
                <a:ext cx="433070" cy="129539"/>
              </a:xfrm>
              <a:custGeom>
                <a:avLst/>
                <a:gdLst/>
                <a:ahLst/>
                <a:cxnLst/>
                <a:rect l="l" t="t" r="r" b="b"/>
                <a:pathLst>
                  <a:path w="433069" h="129540">
                    <a:moveTo>
                      <a:pt x="179539" y="129514"/>
                    </a:moveTo>
                    <a:lnTo>
                      <a:pt x="104978" y="0"/>
                    </a:lnTo>
                    <a:lnTo>
                      <a:pt x="0" y="0"/>
                    </a:lnTo>
                    <a:lnTo>
                      <a:pt x="73583" y="129514"/>
                    </a:lnTo>
                    <a:lnTo>
                      <a:pt x="179539" y="129514"/>
                    </a:lnTo>
                    <a:close/>
                  </a:path>
                  <a:path w="433069" h="129540">
                    <a:moveTo>
                      <a:pt x="432676" y="129514"/>
                    </a:moveTo>
                    <a:lnTo>
                      <a:pt x="359092" y="0"/>
                    </a:lnTo>
                    <a:lnTo>
                      <a:pt x="253136" y="0"/>
                    </a:lnTo>
                    <a:lnTo>
                      <a:pt x="326707" y="129514"/>
                    </a:lnTo>
                    <a:lnTo>
                      <a:pt x="432676" y="1295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29" name="object 18">
              <a:extLst>
                <a:ext uri="{FF2B5EF4-FFF2-40B4-BE49-F238E27FC236}">
                  <a16:creationId xmlns:a16="http://schemas.microsoft.com/office/drawing/2014/main" id="{B65405F6-E99B-A75E-1D57-5726347B91A4}"/>
                </a:ext>
              </a:extLst>
            </p:cNvPr>
            <p:cNvGrpSpPr/>
            <p:nvPr/>
          </p:nvGrpSpPr>
          <p:grpSpPr>
            <a:xfrm>
              <a:off x="627053" y="934772"/>
              <a:ext cx="507365" cy="259079"/>
              <a:chOff x="627053" y="934772"/>
              <a:chExt cx="507365" cy="259079"/>
            </a:xfrm>
          </p:grpSpPr>
          <p:sp>
            <p:nvSpPr>
              <p:cNvPr id="38" name="object 19">
                <a:extLst>
                  <a:ext uri="{FF2B5EF4-FFF2-40B4-BE49-F238E27FC236}">
                    <a16:creationId xmlns:a16="http://schemas.microsoft.com/office/drawing/2014/main" id="{AAF3850E-6D89-DADC-5E64-36BBC75D2F45}"/>
                  </a:ext>
                </a:extLst>
              </p:cNvPr>
              <p:cNvSpPr/>
              <p:nvPr/>
            </p:nvSpPr>
            <p:spPr>
              <a:xfrm>
                <a:off x="627049" y="934776"/>
                <a:ext cx="40132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401319" h="259080">
                    <a:moveTo>
                      <a:pt x="148145" y="129514"/>
                    </a:moveTo>
                    <a:lnTo>
                      <a:pt x="73583" y="0"/>
                    </a:lnTo>
                    <a:lnTo>
                      <a:pt x="0" y="129514"/>
                    </a:lnTo>
                    <a:lnTo>
                      <a:pt x="73583" y="259029"/>
                    </a:lnTo>
                    <a:lnTo>
                      <a:pt x="148145" y="129514"/>
                    </a:lnTo>
                    <a:close/>
                  </a:path>
                  <a:path w="401319" h="259080">
                    <a:moveTo>
                      <a:pt x="401281" y="129514"/>
                    </a:moveTo>
                    <a:lnTo>
                      <a:pt x="327685" y="0"/>
                    </a:lnTo>
                    <a:lnTo>
                      <a:pt x="253123" y="129514"/>
                    </a:lnTo>
                    <a:lnTo>
                      <a:pt x="327685" y="259029"/>
                    </a:lnTo>
                    <a:lnTo>
                      <a:pt x="401281" y="129514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9" name="object 20">
                <a:extLst>
                  <a:ext uri="{FF2B5EF4-FFF2-40B4-BE49-F238E27FC236}">
                    <a16:creationId xmlns:a16="http://schemas.microsoft.com/office/drawing/2014/main" id="{E570B536-FE42-B3D0-829D-4165CF4B5AD9}"/>
                  </a:ext>
                </a:extLst>
              </p:cNvPr>
              <p:cNvSpPr/>
              <p:nvPr/>
            </p:nvSpPr>
            <p:spPr>
              <a:xfrm>
                <a:off x="700633" y="1064291"/>
                <a:ext cx="433705" cy="129539"/>
              </a:xfrm>
              <a:custGeom>
                <a:avLst/>
                <a:gdLst/>
                <a:ahLst/>
                <a:cxnLst/>
                <a:rect l="l" t="t" r="r" b="b"/>
                <a:pathLst>
                  <a:path w="433705" h="129540">
                    <a:moveTo>
                      <a:pt x="179539" y="0"/>
                    </a:moveTo>
                    <a:lnTo>
                      <a:pt x="74561" y="0"/>
                    </a:lnTo>
                    <a:lnTo>
                      <a:pt x="0" y="129514"/>
                    </a:lnTo>
                    <a:lnTo>
                      <a:pt x="105956" y="129514"/>
                    </a:lnTo>
                    <a:lnTo>
                      <a:pt x="179539" y="0"/>
                    </a:lnTo>
                    <a:close/>
                  </a:path>
                  <a:path w="433705" h="129540">
                    <a:moveTo>
                      <a:pt x="433654" y="0"/>
                    </a:moveTo>
                    <a:lnTo>
                      <a:pt x="327698" y="0"/>
                    </a:lnTo>
                    <a:lnTo>
                      <a:pt x="254114" y="129514"/>
                    </a:lnTo>
                    <a:lnTo>
                      <a:pt x="360070" y="129514"/>
                    </a:lnTo>
                    <a:lnTo>
                      <a:pt x="43365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30" name="object 21">
              <a:extLst>
                <a:ext uri="{FF2B5EF4-FFF2-40B4-BE49-F238E27FC236}">
                  <a16:creationId xmlns:a16="http://schemas.microsoft.com/office/drawing/2014/main" id="{7F053D6F-C4E7-F273-9643-B3CF20C29BBF}"/>
                </a:ext>
              </a:extLst>
            </p:cNvPr>
            <p:cNvGrpSpPr/>
            <p:nvPr/>
          </p:nvGrpSpPr>
          <p:grpSpPr>
            <a:xfrm>
              <a:off x="1381541" y="580584"/>
              <a:ext cx="640715" cy="182880"/>
              <a:chOff x="1381541" y="580584"/>
              <a:chExt cx="640715" cy="182880"/>
            </a:xfrm>
          </p:grpSpPr>
          <p:pic>
            <p:nvPicPr>
              <p:cNvPr id="35" name="object 22">
                <a:extLst>
                  <a:ext uri="{FF2B5EF4-FFF2-40B4-BE49-F238E27FC236}">
                    <a16:creationId xmlns:a16="http://schemas.microsoft.com/office/drawing/2014/main" id="{1739C09F-0351-F771-EA77-370A01AD8650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81541" y="626701"/>
                <a:ext cx="112834" cy="132456"/>
              </a:xfrm>
              <a:prstGeom prst="rect">
                <a:avLst/>
              </a:prstGeom>
            </p:spPr>
          </p:pic>
          <p:sp>
            <p:nvSpPr>
              <p:cNvPr id="36" name="object 23">
                <a:extLst>
                  <a:ext uri="{FF2B5EF4-FFF2-40B4-BE49-F238E27FC236}">
                    <a16:creationId xmlns:a16="http://schemas.microsoft.com/office/drawing/2014/main" id="{96AFF36E-BE74-3CED-D788-A2BDD36D5FC7}"/>
                  </a:ext>
                </a:extLst>
              </p:cNvPr>
              <p:cNvSpPr/>
              <p:nvPr/>
            </p:nvSpPr>
            <p:spPr>
              <a:xfrm>
                <a:off x="1518894" y="580586"/>
                <a:ext cx="29845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29844" h="179070">
                    <a:moveTo>
                      <a:pt x="27470" y="50050"/>
                    </a:moveTo>
                    <a:lnTo>
                      <a:pt x="977" y="50050"/>
                    </a:lnTo>
                    <a:lnTo>
                      <a:pt x="977" y="178574"/>
                    </a:lnTo>
                    <a:lnTo>
                      <a:pt x="27470" y="178574"/>
                    </a:lnTo>
                    <a:lnTo>
                      <a:pt x="27470" y="50050"/>
                    </a:lnTo>
                    <a:close/>
                  </a:path>
                  <a:path w="29844" h="179070">
                    <a:moveTo>
                      <a:pt x="29438" y="4914"/>
                    </a:moveTo>
                    <a:lnTo>
                      <a:pt x="22567" y="0"/>
                    </a:lnTo>
                    <a:lnTo>
                      <a:pt x="6870" y="0"/>
                    </a:lnTo>
                    <a:lnTo>
                      <a:pt x="0" y="4914"/>
                    </a:lnTo>
                    <a:lnTo>
                      <a:pt x="0" y="22567"/>
                    </a:lnTo>
                    <a:lnTo>
                      <a:pt x="6870" y="27482"/>
                    </a:lnTo>
                    <a:lnTo>
                      <a:pt x="14719" y="27482"/>
                    </a:lnTo>
                    <a:lnTo>
                      <a:pt x="22567" y="27482"/>
                    </a:lnTo>
                    <a:lnTo>
                      <a:pt x="29438" y="22567"/>
                    </a:lnTo>
                    <a:lnTo>
                      <a:pt x="29438" y="4914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37" name="object 24">
                <a:extLst>
                  <a:ext uri="{FF2B5EF4-FFF2-40B4-BE49-F238E27FC236}">
                    <a16:creationId xmlns:a16="http://schemas.microsoft.com/office/drawing/2014/main" id="{A8A0BE72-A80D-0DA8-5B68-0B93D5CA7E2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67954" y="627680"/>
                <a:ext cx="454273" cy="135402"/>
              </a:xfrm>
              <a:prstGeom prst="rect">
                <a:avLst/>
              </a:prstGeom>
            </p:spPr>
          </p:pic>
        </p:grpSp>
        <p:grpSp>
          <p:nvGrpSpPr>
            <p:cNvPr id="31" name="object 25">
              <a:extLst>
                <a:ext uri="{FF2B5EF4-FFF2-40B4-BE49-F238E27FC236}">
                  <a16:creationId xmlns:a16="http://schemas.microsoft.com/office/drawing/2014/main" id="{56284C69-19A6-B3E8-7096-E9457A416FC4}"/>
                </a:ext>
              </a:extLst>
            </p:cNvPr>
            <p:cNvGrpSpPr/>
            <p:nvPr/>
          </p:nvGrpSpPr>
          <p:grpSpPr>
            <a:xfrm>
              <a:off x="1370755" y="843532"/>
              <a:ext cx="1091565" cy="354330"/>
              <a:chOff x="1370755" y="843532"/>
              <a:chExt cx="1091565" cy="354330"/>
            </a:xfrm>
          </p:grpSpPr>
          <p:sp>
            <p:nvSpPr>
              <p:cNvPr id="33" name="object 26">
                <a:extLst>
                  <a:ext uri="{FF2B5EF4-FFF2-40B4-BE49-F238E27FC236}">
                    <a16:creationId xmlns:a16="http://schemas.microsoft.com/office/drawing/2014/main" id="{ED8A281A-9668-BC6E-E2AB-E492F46FE6C6}"/>
                  </a:ext>
                </a:extLst>
              </p:cNvPr>
              <p:cNvSpPr/>
              <p:nvPr/>
            </p:nvSpPr>
            <p:spPr>
              <a:xfrm>
                <a:off x="1370749" y="843539"/>
                <a:ext cx="723265" cy="135890"/>
              </a:xfrm>
              <a:custGeom>
                <a:avLst/>
                <a:gdLst/>
                <a:ahLst/>
                <a:cxnLst/>
                <a:rect l="l" t="t" r="r" b="b"/>
                <a:pathLst>
                  <a:path w="723264" h="135890">
                    <a:moveTo>
                      <a:pt x="187401" y="3924"/>
                    </a:moveTo>
                    <a:lnTo>
                      <a:pt x="158940" y="3924"/>
                    </a:lnTo>
                    <a:lnTo>
                      <a:pt x="133426" y="102031"/>
                    </a:lnTo>
                    <a:lnTo>
                      <a:pt x="132448" y="102031"/>
                    </a:lnTo>
                    <a:lnTo>
                      <a:pt x="105956" y="3924"/>
                    </a:lnTo>
                    <a:lnTo>
                      <a:pt x="80441" y="3924"/>
                    </a:lnTo>
                    <a:lnTo>
                      <a:pt x="53962" y="102031"/>
                    </a:lnTo>
                    <a:lnTo>
                      <a:pt x="27470" y="3924"/>
                    </a:lnTo>
                    <a:lnTo>
                      <a:pt x="0" y="3924"/>
                    </a:lnTo>
                    <a:lnTo>
                      <a:pt x="39243" y="132448"/>
                    </a:lnTo>
                    <a:lnTo>
                      <a:pt x="65735" y="132448"/>
                    </a:lnTo>
                    <a:lnTo>
                      <a:pt x="93205" y="34340"/>
                    </a:lnTo>
                    <a:lnTo>
                      <a:pt x="121666" y="132448"/>
                    </a:lnTo>
                    <a:lnTo>
                      <a:pt x="148158" y="132448"/>
                    </a:lnTo>
                    <a:lnTo>
                      <a:pt x="187401" y="3924"/>
                    </a:lnTo>
                    <a:close/>
                  </a:path>
                  <a:path w="723264" h="135890">
                    <a:moveTo>
                      <a:pt x="319836" y="67691"/>
                    </a:moveTo>
                    <a:lnTo>
                      <a:pt x="315379" y="40144"/>
                    </a:lnTo>
                    <a:lnTo>
                      <a:pt x="304838" y="22567"/>
                    </a:lnTo>
                    <a:lnTo>
                      <a:pt x="302552" y="18757"/>
                    </a:lnTo>
                    <a:lnTo>
                      <a:pt x="293357" y="12522"/>
                    </a:lnTo>
                    <a:lnTo>
                      <a:pt x="293357" y="68681"/>
                    </a:lnTo>
                    <a:lnTo>
                      <a:pt x="290957" y="87058"/>
                    </a:lnTo>
                    <a:lnTo>
                      <a:pt x="283781" y="101663"/>
                    </a:lnTo>
                    <a:lnTo>
                      <a:pt x="271830" y="111315"/>
                    </a:lnTo>
                    <a:lnTo>
                      <a:pt x="255092" y="114795"/>
                    </a:lnTo>
                    <a:lnTo>
                      <a:pt x="238353" y="111315"/>
                    </a:lnTo>
                    <a:lnTo>
                      <a:pt x="226390" y="101663"/>
                    </a:lnTo>
                    <a:lnTo>
                      <a:pt x="219214" y="87058"/>
                    </a:lnTo>
                    <a:lnTo>
                      <a:pt x="216827" y="68681"/>
                    </a:lnTo>
                    <a:lnTo>
                      <a:pt x="219214" y="50292"/>
                    </a:lnTo>
                    <a:lnTo>
                      <a:pt x="226390" y="35687"/>
                    </a:lnTo>
                    <a:lnTo>
                      <a:pt x="238353" y="26047"/>
                    </a:lnTo>
                    <a:lnTo>
                      <a:pt x="255092" y="22567"/>
                    </a:lnTo>
                    <a:lnTo>
                      <a:pt x="271830" y="26047"/>
                    </a:lnTo>
                    <a:lnTo>
                      <a:pt x="283781" y="35687"/>
                    </a:lnTo>
                    <a:lnTo>
                      <a:pt x="290957" y="50292"/>
                    </a:lnTo>
                    <a:lnTo>
                      <a:pt x="293357" y="68681"/>
                    </a:lnTo>
                    <a:lnTo>
                      <a:pt x="293357" y="12522"/>
                    </a:lnTo>
                    <a:lnTo>
                      <a:pt x="282181" y="4914"/>
                    </a:lnTo>
                    <a:lnTo>
                      <a:pt x="255092" y="0"/>
                    </a:lnTo>
                    <a:lnTo>
                      <a:pt x="228003" y="5054"/>
                    </a:lnTo>
                    <a:lnTo>
                      <a:pt x="207632" y="19126"/>
                    </a:lnTo>
                    <a:lnTo>
                      <a:pt x="194792" y="40563"/>
                    </a:lnTo>
                    <a:lnTo>
                      <a:pt x="190334" y="67691"/>
                    </a:lnTo>
                    <a:lnTo>
                      <a:pt x="194792" y="94830"/>
                    </a:lnTo>
                    <a:lnTo>
                      <a:pt x="207632" y="116255"/>
                    </a:lnTo>
                    <a:lnTo>
                      <a:pt x="228003" y="130340"/>
                    </a:lnTo>
                    <a:lnTo>
                      <a:pt x="255092" y="135394"/>
                    </a:lnTo>
                    <a:lnTo>
                      <a:pt x="282181" y="130479"/>
                    </a:lnTo>
                    <a:lnTo>
                      <a:pt x="302552" y="116636"/>
                    </a:lnTo>
                    <a:lnTo>
                      <a:pt x="303657" y="114795"/>
                    </a:lnTo>
                    <a:lnTo>
                      <a:pt x="315379" y="95237"/>
                    </a:lnTo>
                    <a:lnTo>
                      <a:pt x="319836" y="67691"/>
                    </a:lnTo>
                    <a:close/>
                  </a:path>
                  <a:path w="723264" h="135890">
                    <a:moveTo>
                      <a:pt x="450329" y="42189"/>
                    </a:moveTo>
                    <a:lnTo>
                      <a:pt x="447052" y="23596"/>
                    </a:lnTo>
                    <a:lnTo>
                      <a:pt x="438073" y="10426"/>
                    </a:lnTo>
                    <a:lnTo>
                      <a:pt x="424675" y="2590"/>
                    </a:lnTo>
                    <a:lnTo>
                      <a:pt x="408152" y="0"/>
                    </a:lnTo>
                    <a:lnTo>
                      <a:pt x="393001" y="1689"/>
                    </a:lnTo>
                    <a:lnTo>
                      <a:pt x="381165" y="6134"/>
                    </a:lnTo>
                    <a:lnTo>
                      <a:pt x="372275" y="12420"/>
                    </a:lnTo>
                    <a:lnTo>
                      <a:pt x="365963" y="19621"/>
                    </a:lnTo>
                    <a:lnTo>
                      <a:pt x="364972" y="19621"/>
                    </a:lnTo>
                    <a:lnTo>
                      <a:pt x="364972" y="2946"/>
                    </a:lnTo>
                    <a:lnTo>
                      <a:pt x="338480" y="2946"/>
                    </a:lnTo>
                    <a:lnTo>
                      <a:pt x="338480" y="131470"/>
                    </a:lnTo>
                    <a:lnTo>
                      <a:pt x="364972" y="131470"/>
                    </a:lnTo>
                    <a:lnTo>
                      <a:pt x="364972" y="52984"/>
                    </a:lnTo>
                    <a:lnTo>
                      <a:pt x="367296" y="39801"/>
                    </a:lnTo>
                    <a:lnTo>
                      <a:pt x="373926" y="29921"/>
                    </a:lnTo>
                    <a:lnTo>
                      <a:pt x="384429" y="23723"/>
                    </a:lnTo>
                    <a:lnTo>
                      <a:pt x="398335" y="21577"/>
                    </a:lnTo>
                    <a:lnTo>
                      <a:pt x="409778" y="23545"/>
                    </a:lnTo>
                    <a:lnTo>
                      <a:pt x="417715" y="29184"/>
                    </a:lnTo>
                    <a:lnTo>
                      <a:pt x="422338" y="38138"/>
                    </a:lnTo>
                    <a:lnTo>
                      <a:pt x="423837" y="50038"/>
                    </a:lnTo>
                    <a:lnTo>
                      <a:pt x="423837" y="131470"/>
                    </a:lnTo>
                    <a:lnTo>
                      <a:pt x="450329" y="131470"/>
                    </a:lnTo>
                    <a:lnTo>
                      <a:pt x="450329" y="42189"/>
                    </a:lnTo>
                    <a:close/>
                  </a:path>
                  <a:path w="723264" h="135890">
                    <a:moveTo>
                      <a:pt x="593585" y="74561"/>
                    </a:moveTo>
                    <a:lnTo>
                      <a:pt x="591223" y="55918"/>
                    </a:lnTo>
                    <a:lnTo>
                      <a:pt x="589699" y="43865"/>
                    </a:lnTo>
                    <a:lnTo>
                      <a:pt x="578612" y="21577"/>
                    </a:lnTo>
                    <a:lnTo>
                      <a:pt x="578002" y="20358"/>
                    </a:lnTo>
                    <a:lnTo>
                      <a:pt x="567093" y="11988"/>
                    </a:lnTo>
                    <a:lnTo>
                      <a:pt x="567093" y="55918"/>
                    </a:lnTo>
                    <a:lnTo>
                      <a:pt x="494487" y="55918"/>
                    </a:lnTo>
                    <a:lnTo>
                      <a:pt x="497281" y="42278"/>
                    </a:lnTo>
                    <a:lnTo>
                      <a:pt x="505028" y="31394"/>
                    </a:lnTo>
                    <a:lnTo>
                      <a:pt x="516839" y="24180"/>
                    </a:lnTo>
                    <a:lnTo>
                      <a:pt x="531774" y="21577"/>
                    </a:lnTo>
                    <a:lnTo>
                      <a:pt x="546392" y="24180"/>
                    </a:lnTo>
                    <a:lnTo>
                      <a:pt x="557530" y="31394"/>
                    </a:lnTo>
                    <a:lnTo>
                      <a:pt x="564603" y="42278"/>
                    </a:lnTo>
                    <a:lnTo>
                      <a:pt x="567093" y="55918"/>
                    </a:lnTo>
                    <a:lnTo>
                      <a:pt x="567093" y="11988"/>
                    </a:lnTo>
                    <a:lnTo>
                      <a:pt x="558393" y="5308"/>
                    </a:lnTo>
                    <a:lnTo>
                      <a:pt x="530783" y="0"/>
                    </a:lnTo>
                    <a:lnTo>
                      <a:pt x="504418" y="4775"/>
                    </a:lnTo>
                    <a:lnTo>
                      <a:pt x="484670" y="18389"/>
                    </a:lnTo>
                    <a:lnTo>
                      <a:pt x="472287" y="39738"/>
                    </a:lnTo>
                    <a:lnTo>
                      <a:pt x="467995" y="67691"/>
                    </a:lnTo>
                    <a:lnTo>
                      <a:pt x="472452" y="95656"/>
                    </a:lnTo>
                    <a:lnTo>
                      <a:pt x="485292" y="117005"/>
                    </a:lnTo>
                    <a:lnTo>
                      <a:pt x="505663" y="130619"/>
                    </a:lnTo>
                    <a:lnTo>
                      <a:pt x="532752" y="135394"/>
                    </a:lnTo>
                    <a:lnTo>
                      <a:pt x="555053" y="132105"/>
                    </a:lnTo>
                    <a:lnTo>
                      <a:pt x="572122" y="123012"/>
                    </a:lnTo>
                    <a:lnTo>
                      <a:pt x="580250" y="113804"/>
                    </a:lnTo>
                    <a:lnTo>
                      <a:pt x="584212" y="109321"/>
                    </a:lnTo>
                    <a:lnTo>
                      <a:pt x="591616" y="92227"/>
                    </a:lnTo>
                    <a:lnTo>
                      <a:pt x="565137" y="92227"/>
                    </a:lnTo>
                    <a:lnTo>
                      <a:pt x="562267" y="98907"/>
                    </a:lnTo>
                    <a:lnTo>
                      <a:pt x="556171" y="105956"/>
                    </a:lnTo>
                    <a:lnTo>
                      <a:pt x="546227" y="111531"/>
                    </a:lnTo>
                    <a:lnTo>
                      <a:pt x="531774" y="113804"/>
                    </a:lnTo>
                    <a:lnTo>
                      <a:pt x="516013" y="110705"/>
                    </a:lnTo>
                    <a:lnTo>
                      <a:pt x="504304" y="102285"/>
                    </a:lnTo>
                    <a:lnTo>
                      <a:pt x="497001" y="89801"/>
                    </a:lnTo>
                    <a:lnTo>
                      <a:pt x="494487" y="74561"/>
                    </a:lnTo>
                    <a:lnTo>
                      <a:pt x="593585" y="74561"/>
                    </a:lnTo>
                    <a:close/>
                  </a:path>
                  <a:path w="723264" h="135890">
                    <a:moveTo>
                      <a:pt x="723087" y="42189"/>
                    </a:moveTo>
                    <a:lnTo>
                      <a:pt x="719810" y="23596"/>
                    </a:lnTo>
                    <a:lnTo>
                      <a:pt x="710831" y="10426"/>
                    </a:lnTo>
                    <a:lnTo>
                      <a:pt x="697433" y="2590"/>
                    </a:lnTo>
                    <a:lnTo>
                      <a:pt x="680897" y="0"/>
                    </a:lnTo>
                    <a:lnTo>
                      <a:pt x="665759" y="1689"/>
                    </a:lnTo>
                    <a:lnTo>
                      <a:pt x="653923" y="6134"/>
                    </a:lnTo>
                    <a:lnTo>
                      <a:pt x="645033" y="12420"/>
                    </a:lnTo>
                    <a:lnTo>
                      <a:pt x="638708" y="19621"/>
                    </a:lnTo>
                    <a:lnTo>
                      <a:pt x="637730" y="19621"/>
                    </a:lnTo>
                    <a:lnTo>
                      <a:pt x="637730" y="2946"/>
                    </a:lnTo>
                    <a:lnTo>
                      <a:pt x="611238" y="2946"/>
                    </a:lnTo>
                    <a:lnTo>
                      <a:pt x="611238" y="131470"/>
                    </a:lnTo>
                    <a:lnTo>
                      <a:pt x="637730" y="131470"/>
                    </a:lnTo>
                    <a:lnTo>
                      <a:pt x="637730" y="52984"/>
                    </a:lnTo>
                    <a:lnTo>
                      <a:pt x="640041" y="39801"/>
                    </a:lnTo>
                    <a:lnTo>
                      <a:pt x="646684" y="29921"/>
                    </a:lnTo>
                    <a:lnTo>
                      <a:pt x="657186" y="23723"/>
                    </a:lnTo>
                    <a:lnTo>
                      <a:pt x="671093" y="21577"/>
                    </a:lnTo>
                    <a:lnTo>
                      <a:pt x="682942" y="23545"/>
                    </a:lnTo>
                    <a:lnTo>
                      <a:pt x="690829" y="29184"/>
                    </a:lnTo>
                    <a:lnTo>
                      <a:pt x="695236" y="38138"/>
                    </a:lnTo>
                    <a:lnTo>
                      <a:pt x="696595" y="50038"/>
                    </a:lnTo>
                    <a:lnTo>
                      <a:pt x="696595" y="131470"/>
                    </a:lnTo>
                    <a:lnTo>
                      <a:pt x="723087" y="131470"/>
                    </a:lnTo>
                    <a:lnTo>
                      <a:pt x="723087" y="42189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4" name="object 27">
                <a:extLst>
                  <a:ext uri="{FF2B5EF4-FFF2-40B4-BE49-F238E27FC236}">
                    <a16:creationId xmlns:a16="http://schemas.microsoft.com/office/drawing/2014/main" id="{2085EB4F-55E9-18D0-A4D8-76D703617630}"/>
                  </a:ext>
                </a:extLst>
              </p:cNvPr>
              <p:cNvSpPr/>
              <p:nvPr/>
            </p:nvSpPr>
            <p:spPr>
              <a:xfrm>
                <a:off x="1381531" y="1013275"/>
                <a:ext cx="1080770" cy="184785"/>
              </a:xfrm>
              <a:custGeom>
                <a:avLst/>
                <a:gdLst/>
                <a:ahLst/>
                <a:cxnLst/>
                <a:rect l="l" t="t" r="r" b="b"/>
                <a:pathLst>
                  <a:path w="1080770" h="184784">
                    <a:moveTo>
                      <a:pt x="111848" y="90258"/>
                    </a:moveTo>
                    <a:lnTo>
                      <a:pt x="108991" y="71526"/>
                    </a:lnTo>
                    <a:lnTo>
                      <a:pt x="99961" y="58127"/>
                    </a:lnTo>
                    <a:lnTo>
                      <a:pt x="86334" y="50253"/>
                    </a:lnTo>
                    <a:lnTo>
                      <a:pt x="69672" y="48069"/>
                    </a:lnTo>
                    <a:lnTo>
                      <a:pt x="54521" y="49758"/>
                    </a:lnTo>
                    <a:lnTo>
                      <a:pt x="42684" y="54203"/>
                    </a:lnTo>
                    <a:lnTo>
                      <a:pt x="33794" y="60490"/>
                    </a:lnTo>
                    <a:lnTo>
                      <a:pt x="27482" y="67691"/>
                    </a:lnTo>
                    <a:lnTo>
                      <a:pt x="26492" y="67691"/>
                    </a:lnTo>
                    <a:lnTo>
                      <a:pt x="26492" y="51015"/>
                    </a:lnTo>
                    <a:lnTo>
                      <a:pt x="0" y="51015"/>
                    </a:lnTo>
                    <a:lnTo>
                      <a:pt x="0" y="179552"/>
                    </a:lnTo>
                    <a:lnTo>
                      <a:pt x="26492" y="179552"/>
                    </a:lnTo>
                    <a:lnTo>
                      <a:pt x="26492" y="101053"/>
                    </a:lnTo>
                    <a:lnTo>
                      <a:pt x="28803" y="87871"/>
                    </a:lnTo>
                    <a:lnTo>
                      <a:pt x="35445" y="78003"/>
                    </a:lnTo>
                    <a:lnTo>
                      <a:pt x="45948" y="71805"/>
                    </a:lnTo>
                    <a:lnTo>
                      <a:pt x="59855" y="69659"/>
                    </a:lnTo>
                    <a:lnTo>
                      <a:pt x="71297" y="71615"/>
                    </a:lnTo>
                    <a:lnTo>
                      <a:pt x="79235" y="77254"/>
                    </a:lnTo>
                    <a:lnTo>
                      <a:pt x="83858" y="86220"/>
                    </a:lnTo>
                    <a:lnTo>
                      <a:pt x="85356" y="98120"/>
                    </a:lnTo>
                    <a:lnTo>
                      <a:pt x="85356" y="179552"/>
                    </a:lnTo>
                    <a:lnTo>
                      <a:pt x="111848" y="179552"/>
                    </a:lnTo>
                    <a:lnTo>
                      <a:pt x="111848" y="90258"/>
                    </a:lnTo>
                    <a:close/>
                  </a:path>
                  <a:path w="1080770" h="184784">
                    <a:moveTo>
                      <a:pt x="255092" y="122631"/>
                    </a:moveTo>
                    <a:lnTo>
                      <a:pt x="252666" y="103009"/>
                    </a:lnTo>
                    <a:lnTo>
                      <a:pt x="251231" y="91528"/>
                    </a:lnTo>
                    <a:lnTo>
                      <a:pt x="239953" y="68681"/>
                    </a:lnTo>
                    <a:lnTo>
                      <a:pt x="239649" y="68059"/>
                    </a:lnTo>
                    <a:lnTo>
                      <a:pt x="229590" y="60350"/>
                    </a:lnTo>
                    <a:lnTo>
                      <a:pt x="229590" y="103009"/>
                    </a:lnTo>
                    <a:lnTo>
                      <a:pt x="156984" y="103009"/>
                    </a:lnTo>
                    <a:lnTo>
                      <a:pt x="159778" y="89369"/>
                    </a:lnTo>
                    <a:lnTo>
                      <a:pt x="167538" y="78486"/>
                    </a:lnTo>
                    <a:lnTo>
                      <a:pt x="179336" y="71285"/>
                    </a:lnTo>
                    <a:lnTo>
                      <a:pt x="194271" y="68681"/>
                    </a:lnTo>
                    <a:lnTo>
                      <a:pt x="208889" y="71285"/>
                    </a:lnTo>
                    <a:lnTo>
                      <a:pt x="220027" y="78486"/>
                    </a:lnTo>
                    <a:lnTo>
                      <a:pt x="227101" y="89369"/>
                    </a:lnTo>
                    <a:lnTo>
                      <a:pt x="229590" y="103009"/>
                    </a:lnTo>
                    <a:lnTo>
                      <a:pt x="229590" y="60350"/>
                    </a:lnTo>
                    <a:lnTo>
                      <a:pt x="220332" y="53238"/>
                    </a:lnTo>
                    <a:lnTo>
                      <a:pt x="193294" y="48069"/>
                    </a:lnTo>
                    <a:lnTo>
                      <a:pt x="166916" y="52857"/>
                    </a:lnTo>
                    <a:lnTo>
                      <a:pt x="147180" y="66471"/>
                    </a:lnTo>
                    <a:lnTo>
                      <a:pt x="134785" y="87807"/>
                    </a:lnTo>
                    <a:lnTo>
                      <a:pt x="130492" y="115773"/>
                    </a:lnTo>
                    <a:lnTo>
                      <a:pt x="134950" y="143738"/>
                    </a:lnTo>
                    <a:lnTo>
                      <a:pt x="147789" y="165074"/>
                    </a:lnTo>
                    <a:lnTo>
                      <a:pt x="168160" y="178689"/>
                    </a:lnTo>
                    <a:lnTo>
                      <a:pt x="195249" y="183476"/>
                    </a:lnTo>
                    <a:lnTo>
                      <a:pt x="217551" y="180174"/>
                    </a:lnTo>
                    <a:lnTo>
                      <a:pt x="234619" y="171081"/>
                    </a:lnTo>
                    <a:lnTo>
                      <a:pt x="242747" y="161886"/>
                    </a:lnTo>
                    <a:lnTo>
                      <a:pt x="246710" y="157391"/>
                    </a:lnTo>
                    <a:lnTo>
                      <a:pt x="254114" y="140296"/>
                    </a:lnTo>
                    <a:lnTo>
                      <a:pt x="226644" y="140296"/>
                    </a:lnTo>
                    <a:lnTo>
                      <a:pt x="223774" y="146977"/>
                    </a:lnTo>
                    <a:lnTo>
                      <a:pt x="217690" y="154038"/>
                    </a:lnTo>
                    <a:lnTo>
                      <a:pt x="207746" y="159613"/>
                    </a:lnTo>
                    <a:lnTo>
                      <a:pt x="193294" y="161886"/>
                    </a:lnTo>
                    <a:lnTo>
                      <a:pt x="177533" y="158788"/>
                    </a:lnTo>
                    <a:lnTo>
                      <a:pt x="165811" y="150355"/>
                    </a:lnTo>
                    <a:lnTo>
                      <a:pt x="158521" y="137883"/>
                    </a:lnTo>
                    <a:lnTo>
                      <a:pt x="156006" y="122631"/>
                    </a:lnTo>
                    <a:lnTo>
                      <a:pt x="255092" y="122631"/>
                    </a:lnTo>
                    <a:close/>
                  </a:path>
                  <a:path w="1080770" h="184784">
                    <a:moveTo>
                      <a:pt x="390499" y="0"/>
                    </a:moveTo>
                    <a:lnTo>
                      <a:pt x="364007" y="0"/>
                    </a:lnTo>
                    <a:lnTo>
                      <a:pt x="364007" y="66713"/>
                    </a:lnTo>
                    <a:lnTo>
                      <a:pt x="364007" y="115773"/>
                    </a:lnTo>
                    <a:lnTo>
                      <a:pt x="361518" y="134975"/>
                    </a:lnTo>
                    <a:lnTo>
                      <a:pt x="354444" y="149491"/>
                    </a:lnTo>
                    <a:lnTo>
                      <a:pt x="343306" y="158686"/>
                    </a:lnTo>
                    <a:lnTo>
                      <a:pt x="328688" y="161886"/>
                    </a:lnTo>
                    <a:lnTo>
                      <a:pt x="313232" y="158127"/>
                    </a:lnTo>
                    <a:lnTo>
                      <a:pt x="302196" y="148031"/>
                    </a:lnTo>
                    <a:lnTo>
                      <a:pt x="295579" y="133324"/>
                    </a:lnTo>
                    <a:lnTo>
                      <a:pt x="293370" y="115773"/>
                    </a:lnTo>
                    <a:lnTo>
                      <a:pt x="295719" y="98221"/>
                    </a:lnTo>
                    <a:lnTo>
                      <a:pt x="302564" y="83515"/>
                    </a:lnTo>
                    <a:lnTo>
                      <a:pt x="313651" y="73418"/>
                    </a:lnTo>
                    <a:lnTo>
                      <a:pt x="328688" y="69659"/>
                    </a:lnTo>
                    <a:lnTo>
                      <a:pt x="343306" y="72859"/>
                    </a:lnTo>
                    <a:lnTo>
                      <a:pt x="354444" y="82042"/>
                    </a:lnTo>
                    <a:lnTo>
                      <a:pt x="361518" y="96558"/>
                    </a:lnTo>
                    <a:lnTo>
                      <a:pt x="364007" y="115773"/>
                    </a:lnTo>
                    <a:lnTo>
                      <a:pt x="364007" y="66713"/>
                    </a:lnTo>
                    <a:lnTo>
                      <a:pt x="357720" y="59512"/>
                    </a:lnTo>
                    <a:lnTo>
                      <a:pt x="349046" y="53225"/>
                    </a:lnTo>
                    <a:lnTo>
                      <a:pt x="337794" y="48780"/>
                    </a:lnTo>
                    <a:lnTo>
                      <a:pt x="323773" y="47091"/>
                    </a:lnTo>
                    <a:lnTo>
                      <a:pt x="300659" y="51739"/>
                    </a:lnTo>
                    <a:lnTo>
                      <a:pt x="282321" y="65125"/>
                    </a:lnTo>
                    <a:lnTo>
                      <a:pt x="270243" y="86410"/>
                    </a:lnTo>
                    <a:lnTo>
                      <a:pt x="265899" y="114782"/>
                    </a:lnTo>
                    <a:lnTo>
                      <a:pt x="270243" y="143167"/>
                    </a:lnTo>
                    <a:lnTo>
                      <a:pt x="282321" y="164465"/>
                    </a:lnTo>
                    <a:lnTo>
                      <a:pt x="300659" y="177850"/>
                    </a:lnTo>
                    <a:lnTo>
                      <a:pt x="323773" y="182486"/>
                    </a:lnTo>
                    <a:lnTo>
                      <a:pt x="337223" y="180822"/>
                    </a:lnTo>
                    <a:lnTo>
                      <a:pt x="348183" y="176479"/>
                    </a:lnTo>
                    <a:lnTo>
                      <a:pt x="356755" y="170484"/>
                    </a:lnTo>
                    <a:lnTo>
                      <a:pt x="363016" y="163842"/>
                    </a:lnTo>
                    <a:lnTo>
                      <a:pt x="364007" y="163842"/>
                    </a:lnTo>
                    <a:lnTo>
                      <a:pt x="364007" y="178562"/>
                    </a:lnTo>
                    <a:lnTo>
                      <a:pt x="390499" y="178562"/>
                    </a:lnTo>
                    <a:lnTo>
                      <a:pt x="390499" y="163842"/>
                    </a:lnTo>
                    <a:lnTo>
                      <a:pt x="390499" y="161886"/>
                    </a:lnTo>
                    <a:lnTo>
                      <a:pt x="390499" y="69659"/>
                    </a:lnTo>
                    <a:lnTo>
                      <a:pt x="390499" y="66713"/>
                    </a:lnTo>
                    <a:lnTo>
                      <a:pt x="390499" y="0"/>
                    </a:lnTo>
                    <a:close/>
                  </a:path>
                  <a:path w="1080770" h="184784">
                    <a:moveTo>
                      <a:pt x="534720" y="122631"/>
                    </a:moveTo>
                    <a:lnTo>
                      <a:pt x="531926" y="103009"/>
                    </a:lnTo>
                    <a:lnTo>
                      <a:pt x="530288" y="91528"/>
                    </a:lnTo>
                    <a:lnTo>
                      <a:pt x="518718" y="68681"/>
                    </a:lnTo>
                    <a:lnTo>
                      <a:pt x="518414" y="68059"/>
                    </a:lnTo>
                    <a:lnTo>
                      <a:pt x="508228" y="60299"/>
                    </a:lnTo>
                    <a:lnTo>
                      <a:pt x="508228" y="103009"/>
                    </a:lnTo>
                    <a:lnTo>
                      <a:pt x="435622" y="103009"/>
                    </a:lnTo>
                    <a:lnTo>
                      <a:pt x="438416" y="89369"/>
                    </a:lnTo>
                    <a:lnTo>
                      <a:pt x="446176" y="78486"/>
                    </a:lnTo>
                    <a:lnTo>
                      <a:pt x="457974" y="71285"/>
                    </a:lnTo>
                    <a:lnTo>
                      <a:pt x="472909" y="68681"/>
                    </a:lnTo>
                    <a:lnTo>
                      <a:pt x="487540" y="71285"/>
                    </a:lnTo>
                    <a:lnTo>
                      <a:pt x="498665" y="78486"/>
                    </a:lnTo>
                    <a:lnTo>
                      <a:pt x="505752" y="89369"/>
                    </a:lnTo>
                    <a:lnTo>
                      <a:pt x="508228" y="103009"/>
                    </a:lnTo>
                    <a:lnTo>
                      <a:pt x="508228" y="60299"/>
                    </a:lnTo>
                    <a:lnTo>
                      <a:pt x="498983" y="53238"/>
                    </a:lnTo>
                    <a:lnTo>
                      <a:pt x="471932" y="48069"/>
                    </a:lnTo>
                    <a:lnTo>
                      <a:pt x="445566" y="52857"/>
                    </a:lnTo>
                    <a:lnTo>
                      <a:pt x="425818" y="66471"/>
                    </a:lnTo>
                    <a:lnTo>
                      <a:pt x="413423" y="87807"/>
                    </a:lnTo>
                    <a:lnTo>
                      <a:pt x="409130" y="115773"/>
                    </a:lnTo>
                    <a:lnTo>
                      <a:pt x="413600" y="143738"/>
                    </a:lnTo>
                    <a:lnTo>
                      <a:pt x="426427" y="165074"/>
                    </a:lnTo>
                    <a:lnTo>
                      <a:pt x="446798" y="178689"/>
                    </a:lnTo>
                    <a:lnTo>
                      <a:pt x="473887" y="183476"/>
                    </a:lnTo>
                    <a:lnTo>
                      <a:pt x="496201" y="180174"/>
                    </a:lnTo>
                    <a:lnTo>
                      <a:pt x="513257" y="171081"/>
                    </a:lnTo>
                    <a:lnTo>
                      <a:pt x="521385" y="161886"/>
                    </a:lnTo>
                    <a:lnTo>
                      <a:pt x="525360" y="157391"/>
                    </a:lnTo>
                    <a:lnTo>
                      <a:pt x="532752" y="140296"/>
                    </a:lnTo>
                    <a:lnTo>
                      <a:pt x="506272" y="140296"/>
                    </a:lnTo>
                    <a:lnTo>
                      <a:pt x="503402" y="146977"/>
                    </a:lnTo>
                    <a:lnTo>
                      <a:pt x="497319" y="154038"/>
                    </a:lnTo>
                    <a:lnTo>
                      <a:pt x="487375" y="159613"/>
                    </a:lnTo>
                    <a:lnTo>
                      <a:pt x="472909" y="161886"/>
                    </a:lnTo>
                    <a:lnTo>
                      <a:pt x="457149" y="158788"/>
                    </a:lnTo>
                    <a:lnTo>
                      <a:pt x="445439" y="150355"/>
                    </a:lnTo>
                    <a:lnTo>
                      <a:pt x="438137" y="137883"/>
                    </a:lnTo>
                    <a:lnTo>
                      <a:pt x="435622" y="122631"/>
                    </a:lnTo>
                    <a:lnTo>
                      <a:pt x="534720" y="122631"/>
                    </a:lnTo>
                    <a:close/>
                  </a:path>
                  <a:path w="1080770" h="184784">
                    <a:moveTo>
                      <a:pt x="624992" y="49060"/>
                    </a:moveTo>
                    <a:lnTo>
                      <a:pt x="621055" y="49060"/>
                    </a:lnTo>
                    <a:lnTo>
                      <a:pt x="618121" y="48069"/>
                    </a:lnTo>
                    <a:lnTo>
                      <a:pt x="613219" y="48069"/>
                    </a:lnTo>
                    <a:lnTo>
                      <a:pt x="601776" y="50012"/>
                    </a:lnTo>
                    <a:lnTo>
                      <a:pt x="592366" y="55549"/>
                    </a:lnTo>
                    <a:lnTo>
                      <a:pt x="584796" y="64211"/>
                    </a:lnTo>
                    <a:lnTo>
                      <a:pt x="578878" y="75539"/>
                    </a:lnTo>
                    <a:lnTo>
                      <a:pt x="577888" y="51015"/>
                    </a:lnTo>
                    <a:lnTo>
                      <a:pt x="551395" y="51015"/>
                    </a:lnTo>
                    <a:lnTo>
                      <a:pt x="551395" y="179539"/>
                    </a:lnTo>
                    <a:lnTo>
                      <a:pt x="577888" y="179539"/>
                    </a:lnTo>
                    <a:lnTo>
                      <a:pt x="577888" y="113804"/>
                    </a:lnTo>
                    <a:lnTo>
                      <a:pt x="581507" y="95377"/>
                    </a:lnTo>
                    <a:lnTo>
                      <a:pt x="591375" y="81927"/>
                    </a:lnTo>
                    <a:lnTo>
                      <a:pt x="606031" y="74358"/>
                    </a:lnTo>
                    <a:lnTo>
                      <a:pt x="624992" y="73583"/>
                    </a:lnTo>
                    <a:lnTo>
                      <a:pt x="624992" y="49060"/>
                    </a:lnTo>
                    <a:close/>
                  </a:path>
                  <a:path w="1080770" h="184784">
                    <a:moveTo>
                      <a:pt x="669137" y="0"/>
                    </a:moveTo>
                    <a:lnTo>
                      <a:pt x="642658" y="0"/>
                    </a:lnTo>
                    <a:lnTo>
                      <a:pt x="642658" y="180530"/>
                    </a:lnTo>
                    <a:lnTo>
                      <a:pt x="669137" y="180530"/>
                    </a:lnTo>
                    <a:lnTo>
                      <a:pt x="669137" y="0"/>
                    </a:lnTo>
                    <a:close/>
                  </a:path>
                  <a:path w="1080770" h="184784">
                    <a:moveTo>
                      <a:pt x="812380" y="166789"/>
                    </a:moveTo>
                    <a:lnTo>
                      <a:pt x="801585" y="167779"/>
                    </a:lnTo>
                    <a:lnTo>
                      <a:pt x="800417" y="164833"/>
                    </a:lnTo>
                    <a:lnTo>
                      <a:pt x="799630" y="162864"/>
                    </a:lnTo>
                    <a:lnTo>
                      <a:pt x="799630" y="110871"/>
                    </a:lnTo>
                    <a:lnTo>
                      <a:pt x="799604" y="93103"/>
                    </a:lnTo>
                    <a:lnTo>
                      <a:pt x="795807" y="71666"/>
                    </a:lnTo>
                    <a:lnTo>
                      <a:pt x="793546" y="68681"/>
                    </a:lnTo>
                    <a:lnTo>
                      <a:pt x="785279" y="57759"/>
                    </a:lnTo>
                    <a:lnTo>
                      <a:pt x="769416" y="50292"/>
                    </a:lnTo>
                    <a:lnTo>
                      <a:pt x="749592" y="48069"/>
                    </a:lnTo>
                    <a:lnTo>
                      <a:pt x="724433" y="51523"/>
                    </a:lnTo>
                    <a:lnTo>
                      <a:pt x="707275" y="60947"/>
                    </a:lnTo>
                    <a:lnTo>
                      <a:pt x="697293" y="74980"/>
                    </a:lnTo>
                    <a:lnTo>
                      <a:pt x="693661" y="92227"/>
                    </a:lnTo>
                    <a:lnTo>
                      <a:pt x="719175" y="92227"/>
                    </a:lnTo>
                    <a:lnTo>
                      <a:pt x="721309" y="81508"/>
                    </a:lnTo>
                    <a:lnTo>
                      <a:pt x="726655" y="74193"/>
                    </a:lnTo>
                    <a:lnTo>
                      <a:pt x="735876" y="70015"/>
                    </a:lnTo>
                    <a:lnTo>
                      <a:pt x="749592" y="68681"/>
                    </a:lnTo>
                    <a:lnTo>
                      <a:pt x="760717" y="69900"/>
                    </a:lnTo>
                    <a:lnTo>
                      <a:pt x="767981" y="73342"/>
                    </a:lnTo>
                    <a:lnTo>
                      <a:pt x="771944" y="78613"/>
                    </a:lnTo>
                    <a:lnTo>
                      <a:pt x="773137" y="85356"/>
                    </a:lnTo>
                    <a:lnTo>
                      <a:pt x="773137" y="110871"/>
                    </a:lnTo>
                    <a:lnTo>
                      <a:pt x="773137" y="131470"/>
                    </a:lnTo>
                    <a:lnTo>
                      <a:pt x="770483" y="145072"/>
                    </a:lnTo>
                    <a:lnTo>
                      <a:pt x="762965" y="154889"/>
                    </a:lnTo>
                    <a:lnTo>
                      <a:pt x="751205" y="160858"/>
                    </a:lnTo>
                    <a:lnTo>
                      <a:pt x="735850" y="162864"/>
                    </a:lnTo>
                    <a:lnTo>
                      <a:pt x="726274" y="161607"/>
                    </a:lnTo>
                    <a:lnTo>
                      <a:pt x="719543" y="157962"/>
                    </a:lnTo>
                    <a:lnTo>
                      <a:pt x="715568" y="152107"/>
                    </a:lnTo>
                    <a:lnTo>
                      <a:pt x="714273" y="144221"/>
                    </a:lnTo>
                    <a:lnTo>
                      <a:pt x="716140" y="135699"/>
                    </a:lnTo>
                    <a:lnTo>
                      <a:pt x="721868" y="129019"/>
                    </a:lnTo>
                    <a:lnTo>
                      <a:pt x="731647" y="123799"/>
                    </a:lnTo>
                    <a:lnTo>
                      <a:pt x="745667" y="119697"/>
                    </a:lnTo>
                    <a:lnTo>
                      <a:pt x="754646" y="117487"/>
                    </a:lnTo>
                    <a:lnTo>
                      <a:pt x="762342" y="115277"/>
                    </a:lnTo>
                    <a:lnTo>
                      <a:pt x="768578" y="113068"/>
                    </a:lnTo>
                    <a:lnTo>
                      <a:pt x="773137" y="110871"/>
                    </a:lnTo>
                    <a:lnTo>
                      <a:pt x="773137" y="85356"/>
                    </a:lnTo>
                    <a:lnTo>
                      <a:pt x="770978" y="93103"/>
                    </a:lnTo>
                    <a:lnTo>
                      <a:pt x="764679" y="97993"/>
                    </a:lnTo>
                    <a:lnTo>
                      <a:pt x="754519" y="101219"/>
                    </a:lnTo>
                    <a:lnTo>
                      <a:pt x="740765" y="104000"/>
                    </a:lnTo>
                    <a:lnTo>
                      <a:pt x="718820" y="109220"/>
                    </a:lnTo>
                    <a:lnTo>
                      <a:pt x="702132" y="117119"/>
                    </a:lnTo>
                    <a:lnTo>
                      <a:pt x="691502" y="129247"/>
                    </a:lnTo>
                    <a:lnTo>
                      <a:pt x="687781" y="147167"/>
                    </a:lnTo>
                    <a:lnTo>
                      <a:pt x="690651" y="162102"/>
                    </a:lnTo>
                    <a:lnTo>
                      <a:pt x="698944" y="173901"/>
                    </a:lnTo>
                    <a:lnTo>
                      <a:pt x="712203" y="181660"/>
                    </a:lnTo>
                    <a:lnTo>
                      <a:pt x="729970" y="184454"/>
                    </a:lnTo>
                    <a:lnTo>
                      <a:pt x="743737" y="183045"/>
                    </a:lnTo>
                    <a:lnTo>
                      <a:pt x="755472" y="179057"/>
                    </a:lnTo>
                    <a:lnTo>
                      <a:pt x="765009" y="172859"/>
                    </a:lnTo>
                    <a:lnTo>
                      <a:pt x="772160" y="164833"/>
                    </a:lnTo>
                    <a:lnTo>
                      <a:pt x="773137" y="164833"/>
                    </a:lnTo>
                    <a:lnTo>
                      <a:pt x="775982" y="172974"/>
                    </a:lnTo>
                    <a:lnTo>
                      <a:pt x="780491" y="178435"/>
                    </a:lnTo>
                    <a:lnTo>
                      <a:pt x="787209" y="181521"/>
                    </a:lnTo>
                    <a:lnTo>
                      <a:pt x="796683" y="182486"/>
                    </a:lnTo>
                    <a:lnTo>
                      <a:pt x="805510" y="182486"/>
                    </a:lnTo>
                    <a:lnTo>
                      <a:pt x="812380" y="179539"/>
                    </a:lnTo>
                    <a:lnTo>
                      <a:pt x="812380" y="167779"/>
                    </a:lnTo>
                    <a:lnTo>
                      <a:pt x="812380" y="166789"/>
                    </a:lnTo>
                    <a:close/>
                  </a:path>
                  <a:path w="1080770" h="184784">
                    <a:moveTo>
                      <a:pt x="937971" y="90258"/>
                    </a:moveTo>
                    <a:lnTo>
                      <a:pt x="935240" y="71526"/>
                    </a:lnTo>
                    <a:lnTo>
                      <a:pt x="926439" y="58127"/>
                    </a:lnTo>
                    <a:lnTo>
                      <a:pt x="912863" y="50253"/>
                    </a:lnTo>
                    <a:lnTo>
                      <a:pt x="895781" y="48069"/>
                    </a:lnTo>
                    <a:lnTo>
                      <a:pt x="880630" y="49758"/>
                    </a:lnTo>
                    <a:lnTo>
                      <a:pt x="868807" y="54203"/>
                    </a:lnTo>
                    <a:lnTo>
                      <a:pt x="859904" y="60490"/>
                    </a:lnTo>
                    <a:lnTo>
                      <a:pt x="853592" y="67691"/>
                    </a:lnTo>
                    <a:lnTo>
                      <a:pt x="852614" y="67691"/>
                    </a:lnTo>
                    <a:lnTo>
                      <a:pt x="852614" y="51015"/>
                    </a:lnTo>
                    <a:lnTo>
                      <a:pt x="826122" y="51015"/>
                    </a:lnTo>
                    <a:lnTo>
                      <a:pt x="826122" y="179552"/>
                    </a:lnTo>
                    <a:lnTo>
                      <a:pt x="852614" y="179552"/>
                    </a:lnTo>
                    <a:lnTo>
                      <a:pt x="852614" y="101053"/>
                    </a:lnTo>
                    <a:lnTo>
                      <a:pt x="854925" y="87871"/>
                    </a:lnTo>
                    <a:lnTo>
                      <a:pt x="861555" y="78003"/>
                    </a:lnTo>
                    <a:lnTo>
                      <a:pt x="872058" y="71805"/>
                    </a:lnTo>
                    <a:lnTo>
                      <a:pt x="885964" y="69659"/>
                    </a:lnTo>
                    <a:lnTo>
                      <a:pt x="897813" y="71615"/>
                    </a:lnTo>
                    <a:lnTo>
                      <a:pt x="905713" y="77254"/>
                    </a:lnTo>
                    <a:lnTo>
                      <a:pt x="910107" y="86220"/>
                    </a:lnTo>
                    <a:lnTo>
                      <a:pt x="911479" y="98120"/>
                    </a:lnTo>
                    <a:lnTo>
                      <a:pt x="911479" y="179552"/>
                    </a:lnTo>
                    <a:lnTo>
                      <a:pt x="937971" y="179552"/>
                    </a:lnTo>
                    <a:lnTo>
                      <a:pt x="937971" y="90258"/>
                    </a:lnTo>
                    <a:close/>
                  </a:path>
                  <a:path w="1080770" h="184784">
                    <a:moveTo>
                      <a:pt x="1080236" y="0"/>
                    </a:moveTo>
                    <a:lnTo>
                      <a:pt x="1053744" y="0"/>
                    </a:lnTo>
                    <a:lnTo>
                      <a:pt x="1053744" y="66713"/>
                    </a:lnTo>
                    <a:lnTo>
                      <a:pt x="1053744" y="115773"/>
                    </a:lnTo>
                    <a:lnTo>
                      <a:pt x="1051255" y="134988"/>
                    </a:lnTo>
                    <a:lnTo>
                      <a:pt x="1044181" y="149504"/>
                    </a:lnTo>
                    <a:lnTo>
                      <a:pt x="1033043" y="158686"/>
                    </a:lnTo>
                    <a:lnTo>
                      <a:pt x="1018425" y="161886"/>
                    </a:lnTo>
                    <a:lnTo>
                      <a:pt x="1002969" y="158127"/>
                    </a:lnTo>
                    <a:lnTo>
                      <a:pt x="991933" y="148031"/>
                    </a:lnTo>
                    <a:lnTo>
                      <a:pt x="985316" y="133324"/>
                    </a:lnTo>
                    <a:lnTo>
                      <a:pt x="983107" y="115773"/>
                    </a:lnTo>
                    <a:lnTo>
                      <a:pt x="985456" y="98221"/>
                    </a:lnTo>
                    <a:lnTo>
                      <a:pt x="992301" y="83515"/>
                    </a:lnTo>
                    <a:lnTo>
                      <a:pt x="1003388" y="73418"/>
                    </a:lnTo>
                    <a:lnTo>
                      <a:pt x="1018425" y="69659"/>
                    </a:lnTo>
                    <a:lnTo>
                      <a:pt x="1033043" y="72859"/>
                    </a:lnTo>
                    <a:lnTo>
                      <a:pt x="1044181" y="82042"/>
                    </a:lnTo>
                    <a:lnTo>
                      <a:pt x="1051255" y="96558"/>
                    </a:lnTo>
                    <a:lnTo>
                      <a:pt x="1053744" y="115773"/>
                    </a:lnTo>
                    <a:lnTo>
                      <a:pt x="1053744" y="66713"/>
                    </a:lnTo>
                    <a:lnTo>
                      <a:pt x="1052753" y="66713"/>
                    </a:lnTo>
                    <a:lnTo>
                      <a:pt x="1046492" y="59512"/>
                    </a:lnTo>
                    <a:lnTo>
                      <a:pt x="1037920" y="53225"/>
                    </a:lnTo>
                    <a:lnTo>
                      <a:pt x="1026960" y="48780"/>
                    </a:lnTo>
                    <a:lnTo>
                      <a:pt x="1013510" y="47091"/>
                    </a:lnTo>
                    <a:lnTo>
                      <a:pt x="990396" y="51739"/>
                    </a:lnTo>
                    <a:lnTo>
                      <a:pt x="972058" y="65125"/>
                    </a:lnTo>
                    <a:lnTo>
                      <a:pt x="959980" y="86410"/>
                    </a:lnTo>
                    <a:lnTo>
                      <a:pt x="955636" y="114795"/>
                    </a:lnTo>
                    <a:lnTo>
                      <a:pt x="959980" y="143167"/>
                    </a:lnTo>
                    <a:lnTo>
                      <a:pt x="972058" y="164452"/>
                    </a:lnTo>
                    <a:lnTo>
                      <a:pt x="990396" y="177838"/>
                    </a:lnTo>
                    <a:lnTo>
                      <a:pt x="1013510" y="182486"/>
                    </a:lnTo>
                    <a:lnTo>
                      <a:pt x="1026960" y="180809"/>
                    </a:lnTo>
                    <a:lnTo>
                      <a:pt x="1037920" y="176479"/>
                    </a:lnTo>
                    <a:lnTo>
                      <a:pt x="1046492" y="170484"/>
                    </a:lnTo>
                    <a:lnTo>
                      <a:pt x="1052753" y="163842"/>
                    </a:lnTo>
                    <a:lnTo>
                      <a:pt x="1053744" y="163842"/>
                    </a:lnTo>
                    <a:lnTo>
                      <a:pt x="1053744" y="178574"/>
                    </a:lnTo>
                    <a:lnTo>
                      <a:pt x="1080236" y="178574"/>
                    </a:lnTo>
                    <a:lnTo>
                      <a:pt x="1080236" y="163842"/>
                    </a:lnTo>
                    <a:lnTo>
                      <a:pt x="1080236" y="161886"/>
                    </a:lnTo>
                    <a:lnTo>
                      <a:pt x="1080236" y="69659"/>
                    </a:lnTo>
                    <a:lnTo>
                      <a:pt x="1080236" y="66713"/>
                    </a:lnTo>
                    <a:lnTo>
                      <a:pt x="108023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</p:grpSp>
      <p:pic>
        <p:nvPicPr>
          <p:cNvPr id="2" name="Afbeelding 1">
            <a:extLst>
              <a:ext uri="{FF2B5EF4-FFF2-40B4-BE49-F238E27FC236}">
                <a16:creationId xmlns:a16="http://schemas.microsoft.com/office/drawing/2014/main" id="{4E476115-14DA-2ADB-85FC-7A17B7572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42" t="3722" r="22958" b="2031"/>
          <a:stretch/>
        </p:blipFill>
        <p:spPr>
          <a:xfrm>
            <a:off x="3248962" y="0"/>
            <a:ext cx="8954573" cy="6499434"/>
          </a:xfrm>
          <a:prstGeom prst="rect">
            <a:avLst/>
          </a:prstGeom>
        </p:spPr>
      </p:pic>
      <p:sp>
        <p:nvSpPr>
          <p:cNvPr id="12" name="Rechthoek: afgeronde hoeken 11">
            <a:extLst>
              <a:ext uri="{FF2B5EF4-FFF2-40B4-BE49-F238E27FC236}">
                <a16:creationId xmlns:a16="http://schemas.microsoft.com/office/drawing/2014/main" id="{534D3E5D-4266-A0E3-F236-A6EEE729F2A9}"/>
              </a:ext>
            </a:extLst>
          </p:cNvPr>
          <p:cNvSpPr/>
          <p:nvPr/>
        </p:nvSpPr>
        <p:spPr>
          <a:xfrm>
            <a:off x="242175" y="1356470"/>
            <a:ext cx="5561814" cy="4116943"/>
          </a:xfrm>
          <a:prstGeom prst="roundRect">
            <a:avLst/>
          </a:prstGeom>
          <a:solidFill>
            <a:srgbClr val="00B0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CA9F4FB1-FE45-A2D6-DE72-A644005DCD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0075" y="2088765"/>
            <a:ext cx="4948245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ts val="3002"/>
              </a:lnSpc>
            </a:pPr>
            <a:r>
              <a:rPr lang="nl-NL" sz="2910" dirty="0" err="1">
                <a:solidFill>
                  <a:srgbClr val="17144A"/>
                </a:solidFill>
              </a:rPr>
              <a:t>Dynamic</a:t>
            </a:r>
            <a:r>
              <a:rPr lang="nl-NL" sz="2910" dirty="0">
                <a:solidFill>
                  <a:srgbClr val="17144A"/>
                </a:solidFill>
              </a:rPr>
              <a:t> pricing </a:t>
            </a: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C8B136DF-DC4D-BB56-24DB-5753DB1D6E47}"/>
              </a:ext>
            </a:extLst>
          </p:cNvPr>
          <p:cNvSpPr txBox="1"/>
          <p:nvPr/>
        </p:nvSpPr>
        <p:spPr>
          <a:xfrm>
            <a:off x="480075" y="2800609"/>
            <a:ext cx="5128569" cy="2265044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Optimaliseer prijs en product voor jouw nieuwbouwproject via onze </a:t>
            </a:r>
            <a:r>
              <a:rPr lang="nl-NL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enquêtemodule</a:t>
            </a:r>
            <a:r>
              <a:rPr lang="nl-N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nl-NL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Ontdek de wensen van de kopers, vergelijk met de markt en optimaliseer je strategie voor maximaal rendement!</a:t>
            </a:r>
          </a:p>
          <a:p>
            <a:endParaRPr lang="nl-NL" sz="2000" b="1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nl-NL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Prijzen die werken, resultaten die tellen!</a:t>
            </a:r>
          </a:p>
        </p:txBody>
      </p:sp>
    </p:spTree>
    <p:extLst>
      <p:ext uri="{BB962C8B-B14F-4D97-AF65-F5344CB8AC3E}">
        <p14:creationId xmlns:p14="http://schemas.microsoft.com/office/powerpoint/2010/main" val="98928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: afgeronde hoeken 2">
            <a:extLst>
              <a:ext uri="{FF2B5EF4-FFF2-40B4-BE49-F238E27FC236}">
                <a16:creationId xmlns:a16="http://schemas.microsoft.com/office/drawing/2014/main" id="{E444A1A2-C819-0F76-E36F-FAED49536D7C}"/>
              </a:ext>
            </a:extLst>
          </p:cNvPr>
          <p:cNvSpPr/>
          <p:nvPr/>
        </p:nvSpPr>
        <p:spPr>
          <a:xfrm>
            <a:off x="5946009" y="5088033"/>
            <a:ext cx="2267063" cy="539496"/>
          </a:xfrm>
          <a:prstGeom prst="roundRect">
            <a:avLst/>
          </a:prstGeom>
          <a:solidFill>
            <a:srgbClr val="F26A3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5" name="object 5"/>
          <p:cNvGrpSpPr/>
          <p:nvPr/>
        </p:nvGrpSpPr>
        <p:grpSpPr>
          <a:xfrm>
            <a:off x="1050105" y="6510960"/>
            <a:ext cx="11141843" cy="346558"/>
            <a:chOff x="1730994" y="10737055"/>
            <a:chExt cx="18373725" cy="571500"/>
          </a:xfrm>
        </p:grpSpPr>
        <p:sp>
          <p:nvSpPr>
            <p:cNvPr id="6" name="object 6"/>
            <p:cNvSpPr/>
            <p:nvPr/>
          </p:nvSpPr>
          <p:spPr>
            <a:xfrm>
              <a:off x="2114511" y="10737076"/>
              <a:ext cx="17990185" cy="552450"/>
            </a:xfrm>
            <a:custGeom>
              <a:avLst/>
              <a:gdLst/>
              <a:ahLst/>
              <a:cxnLst/>
              <a:rect l="l" t="t" r="r" b="b"/>
              <a:pathLst>
                <a:path w="17990185" h="552450">
                  <a:moveTo>
                    <a:pt x="17989609" y="0"/>
                  </a:moveTo>
                  <a:lnTo>
                    <a:pt x="0" y="0"/>
                  </a:lnTo>
                  <a:lnTo>
                    <a:pt x="0" y="551920"/>
                  </a:lnTo>
                  <a:lnTo>
                    <a:pt x="17989609" y="551920"/>
                  </a:lnTo>
                  <a:lnTo>
                    <a:pt x="17989609" y="0"/>
                  </a:lnTo>
                  <a:close/>
                </a:path>
              </a:pathLst>
            </a:custGeom>
            <a:solidFill>
              <a:srgbClr val="242A6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1730994" y="10737055"/>
              <a:ext cx="767080" cy="571500"/>
            </a:xfrm>
            <a:custGeom>
              <a:avLst/>
              <a:gdLst/>
              <a:ahLst/>
              <a:cxnLst/>
              <a:rect l="l" t="t" r="r" b="b"/>
              <a:pathLst>
                <a:path w="767080" h="571500">
                  <a:moveTo>
                    <a:pt x="377684" y="0"/>
                  </a:moveTo>
                  <a:lnTo>
                    <a:pt x="0" y="571500"/>
                  </a:lnTo>
                  <a:lnTo>
                    <a:pt x="766782" y="571500"/>
                  </a:lnTo>
                  <a:lnTo>
                    <a:pt x="377684" y="0"/>
                  </a:lnTo>
                  <a:close/>
                </a:path>
              </a:pathLst>
            </a:custGeom>
            <a:solidFill>
              <a:srgbClr val="00B8A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5956" y="1417364"/>
            <a:ext cx="546409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 algn="l">
              <a:lnSpc>
                <a:spcPts val="3002"/>
              </a:lnSpc>
            </a:pPr>
            <a:r>
              <a:rPr lang="nl-NL" sz="3200" b="1" dirty="0" err="1">
                <a:solidFill>
                  <a:srgbClr val="F26A3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Wrap</a:t>
            </a:r>
            <a:r>
              <a:rPr lang="nl-NL" sz="3200" b="1" dirty="0">
                <a:solidFill>
                  <a:srgbClr val="F26A3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-up marketingmodule</a:t>
            </a:r>
            <a:br>
              <a:rPr lang="nl-NL" sz="3200" b="1" dirty="0">
                <a:solidFill>
                  <a:srgbClr val="F26A3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endParaRPr sz="2911" dirty="0">
              <a:solidFill>
                <a:srgbClr val="F26A38"/>
              </a:solidFill>
            </a:endParaRPr>
          </a:p>
        </p:txBody>
      </p:sp>
      <p:grpSp>
        <p:nvGrpSpPr>
          <p:cNvPr id="32" name="Groep 31">
            <a:extLst>
              <a:ext uri="{FF2B5EF4-FFF2-40B4-BE49-F238E27FC236}">
                <a16:creationId xmlns:a16="http://schemas.microsoft.com/office/drawing/2014/main" id="{106C1E1B-AF97-2A6C-4312-40064F7EABA9}"/>
              </a:ext>
            </a:extLst>
          </p:cNvPr>
          <p:cNvGrpSpPr/>
          <p:nvPr/>
        </p:nvGrpSpPr>
        <p:grpSpPr>
          <a:xfrm>
            <a:off x="242179" y="160255"/>
            <a:ext cx="1615851" cy="543479"/>
            <a:chOff x="627053" y="580584"/>
            <a:chExt cx="1835267" cy="617278"/>
          </a:xfrm>
        </p:grpSpPr>
        <p:grpSp>
          <p:nvGrpSpPr>
            <p:cNvPr id="15" name="object 15"/>
            <p:cNvGrpSpPr/>
            <p:nvPr/>
          </p:nvGrpSpPr>
          <p:grpSpPr>
            <a:xfrm>
              <a:off x="753622" y="629640"/>
              <a:ext cx="507365" cy="259079"/>
              <a:chOff x="753622" y="629640"/>
              <a:chExt cx="507365" cy="259079"/>
            </a:xfrm>
          </p:grpSpPr>
          <p:sp>
            <p:nvSpPr>
              <p:cNvPr id="16" name="object 16"/>
              <p:cNvSpPr/>
              <p:nvPr/>
            </p:nvSpPr>
            <p:spPr>
              <a:xfrm>
                <a:off x="753618" y="629646"/>
                <a:ext cx="40132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401319" h="259080">
                    <a:moveTo>
                      <a:pt x="148145" y="129514"/>
                    </a:moveTo>
                    <a:lnTo>
                      <a:pt x="74561" y="0"/>
                    </a:lnTo>
                    <a:lnTo>
                      <a:pt x="0" y="129514"/>
                    </a:lnTo>
                    <a:lnTo>
                      <a:pt x="74561" y="259016"/>
                    </a:lnTo>
                    <a:lnTo>
                      <a:pt x="148145" y="129514"/>
                    </a:lnTo>
                    <a:close/>
                  </a:path>
                  <a:path w="401319" h="259080">
                    <a:moveTo>
                      <a:pt x="401281" y="129514"/>
                    </a:moveTo>
                    <a:lnTo>
                      <a:pt x="327698" y="0"/>
                    </a:lnTo>
                    <a:lnTo>
                      <a:pt x="254101" y="129514"/>
                    </a:lnTo>
                    <a:lnTo>
                      <a:pt x="327698" y="259016"/>
                    </a:lnTo>
                    <a:lnTo>
                      <a:pt x="401281" y="129514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7" name="object 17"/>
              <p:cNvSpPr/>
              <p:nvPr/>
            </p:nvSpPr>
            <p:spPr>
              <a:xfrm>
                <a:off x="828179" y="629646"/>
                <a:ext cx="433070" cy="129539"/>
              </a:xfrm>
              <a:custGeom>
                <a:avLst/>
                <a:gdLst/>
                <a:ahLst/>
                <a:cxnLst/>
                <a:rect l="l" t="t" r="r" b="b"/>
                <a:pathLst>
                  <a:path w="433069" h="129540">
                    <a:moveTo>
                      <a:pt x="179539" y="129514"/>
                    </a:moveTo>
                    <a:lnTo>
                      <a:pt x="104978" y="0"/>
                    </a:lnTo>
                    <a:lnTo>
                      <a:pt x="0" y="0"/>
                    </a:lnTo>
                    <a:lnTo>
                      <a:pt x="73583" y="129514"/>
                    </a:lnTo>
                    <a:lnTo>
                      <a:pt x="179539" y="129514"/>
                    </a:lnTo>
                    <a:close/>
                  </a:path>
                  <a:path w="433069" h="129540">
                    <a:moveTo>
                      <a:pt x="432676" y="129514"/>
                    </a:moveTo>
                    <a:lnTo>
                      <a:pt x="359092" y="0"/>
                    </a:lnTo>
                    <a:lnTo>
                      <a:pt x="253136" y="0"/>
                    </a:lnTo>
                    <a:lnTo>
                      <a:pt x="326707" y="129514"/>
                    </a:lnTo>
                    <a:lnTo>
                      <a:pt x="432676" y="1295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18" name="object 18"/>
            <p:cNvGrpSpPr/>
            <p:nvPr/>
          </p:nvGrpSpPr>
          <p:grpSpPr>
            <a:xfrm>
              <a:off x="627053" y="934772"/>
              <a:ext cx="507365" cy="259079"/>
              <a:chOff x="627053" y="934772"/>
              <a:chExt cx="507365" cy="259079"/>
            </a:xfrm>
          </p:grpSpPr>
          <p:sp>
            <p:nvSpPr>
              <p:cNvPr id="19" name="object 19"/>
              <p:cNvSpPr/>
              <p:nvPr/>
            </p:nvSpPr>
            <p:spPr>
              <a:xfrm>
                <a:off x="627049" y="934776"/>
                <a:ext cx="40132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401319" h="259080">
                    <a:moveTo>
                      <a:pt x="148145" y="129514"/>
                    </a:moveTo>
                    <a:lnTo>
                      <a:pt x="73583" y="0"/>
                    </a:lnTo>
                    <a:lnTo>
                      <a:pt x="0" y="129514"/>
                    </a:lnTo>
                    <a:lnTo>
                      <a:pt x="73583" y="259029"/>
                    </a:lnTo>
                    <a:lnTo>
                      <a:pt x="148145" y="129514"/>
                    </a:lnTo>
                    <a:close/>
                  </a:path>
                  <a:path w="401319" h="259080">
                    <a:moveTo>
                      <a:pt x="401281" y="129514"/>
                    </a:moveTo>
                    <a:lnTo>
                      <a:pt x="327685" y="0"/>
                    </a:lnTo>
                    <a:lnTo>
                      <a:pt x="253123" y="129514"/>
                    </a:lnTo>
                    <a:lnTo>
                      <a:pt x="327685" y="259029"/>
                    </a:lnTo>
                    <a:lnTo>
                      <a:pt x="401281" y="129514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0" name="object 20"/>
              <p:cNvSpPr/>
              <p:nvPr/>
            </p:nvSpPr>
            <p:spPr>
              <a:xfrm>
                <a:off x="700633" y="1064291"/>
                <a:ext cx="433705" cy="129539"/>
              </a:xfrm>
              <a:custGeom>
                <a:avLst/>
                <a:gdLst/>
                <a:ahLst/>
                <a:cxnLst/>
                <a:rect l="l" t="t" r="r" b="b"/>
                <a:pathLst>
                  <a:path w="433705" h="129540">
                    <a:moveTo>
                      <a:pt x="179539" y="0"/>
                    </a:moveTo>
                    <a:lnTo>
                      <a:pt x="74561" y="0"/>
                    </a:lnTo>
                    <a:lnTo>
                      <a:pt x="0" y="129514"/>
                    </a:lnTo>
                    <a:lnTo>
                      <a:pt x="105956" y="129514"/>
                    </a:lnTo>
                    <a:lnTo>
                      <a:pt x="179539" y="0"/>
                    </a:lnTo>
                    <a:close/>
                  </a:path>
                  <a:path w="433705" h="129540">
                    <a:moveTo>
                      <a:pt x="433654" y="0"/>
                    </a:moveTo>
                    <a:lnTo>
                      <a:pt x="327698" y="0"/>
                    </a:lnTo>
                    <a:lnTo>
                      <a:pt x="254114" y="129514"/>
                    </a:lnTo>
                    <a:lnTo>
                      <a:pt x="360070" y="129514"/>
                    </a:lnTo>
                    <a:lnTo>
                      <a:pt x="43365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21" name="object 21"/>
            <p:cNvGrpSpPr/>
            <p:nvPr/>
          </p:nvGrpSpPr>
          <p:grpSpPr>
            <a:xfrm>
              <a:off x="1381541" y="580584"/>
              <a:ext cx="640715" cy="182880"/>
              <a:chOff x="1381541" y="580584"/>
              <a:chExt cx="640715" cy="182880"/>
            </a:xfrm>
          </p:grpSpPr>
          <p:pic>
            <p:nvPicPr>
              <p:cNvPr id="22" name="object 22"/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381541" y="626701"/>
                <a:ext cx="112834" cy="132456"/>
              </a:xfrm>
              <a:prstGeom prst="rect">
                <a:avLst/>
              </a:prstGeom>
            </p:spPr>
          </p:pic>
          <p:sp>
            <p:nvSpPr>
              <p:cNvPr id="23" name="object 23"/>
              <p:cNvSpPr/>
              <p:nvPr/>
            </p:nvSpPr>
            <p:spPr>
              <a:xfrm>
                <a:off x="1518894" y="580586"/>
                <a:ext cx="29845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29844" h="179070">
                    <a:moveTo>
                      <a:pt x="27470" y="50050"/>
                    </a:moveTo>
                    <a:lnTo>
                      <a:pt x="977" y="50050"/>
                    </a:lnTo>
                    <a:lnTo>
                      <a:pt x="977" y="178574"/>
                    </a:lnTo>
                    <a:lnTo>
                      <a:pt x="27470" y="178574"/>
                    </a:lnTo>
                    <a:lnTo>
                      <a:pt x="27470" y="50050"/>
                    </a:lnTo>
                    <a:close/>
                  </a:path>
                  <a:path w="29844" h="179070">
                    <a:moveTo>
                      <a:pt x="29438" y="4914"/>
                    </a:moveTo>
                    <a:lnTo>
                      <a:pt x="22567" y="0"/>
                    </a:lnTo>
                    <a:lnTo>
                      <a:pt x="6870" y="0"/>
                    </a:lnTo>
                    <a:lnTo>
                      <a:pt x="0" y="4914"/>
                    </a:lnTo>
                    <a:lnTo>
                      <a:pt x="0" y="22567"/>
                    </a:lnTo>
                    <a:lnTo>
                      <a:pt x="6870" y="27482"/>
                    </a:lnTo>
                    <a:lnTo>
                      <a:pt x="14719" y="27482"/>
                    </a:lnTo>
                    <a:lnTo>
                      <a:pt x="22567" y="27482"/>
                    </a:lnTo>
                    <a:lnTo>
                      <a:pt x="29438" y="22567"/>
                    </a:lnTo>
                    <a:lnTo>
                      <a:pt x="29438" y="4914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24" name="object 24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567954" y="627680"/>
                <a:ext cx="454273" cy="135402"/>
              </a:xfrm>
              <a:prstGeom prst="rect">
                <a:avLst/>
              </a:prstGeom>
            </p:spPr>
          </p:pic>
        </p:grpSp>
        <p:grpSp>
          <p:nvGrpSpPr>
            <p:cNvPr id="25" name="object 25"/>
            <p:cNvGrpSpPr/>
            <p:nvPr/>
          </p:nvGrpSpPr>
          <p:grpSpPr>
            <a:xfrm>
              <a:off x="1370755" y="843532"/>
              <a:ext cx="1091565" cy="354330"/>
              <a:chOff x="1370755" y="843532"/>
              <a:chExt cx="1091565" cy="354330"/>
            </a:xfrm>
          </p:grpSpPr>
          <p:sp>
            <p:nvSpPr>
              <p:cNvPr id="26" name="object 26"/>
              <p:cNvSpPr/>
              <p:nvPr/>
            </p:nvSpPr>
            <p:spPr>
              <a:xfrm>
                <a:off x="1370749" y="843539"/>
                <a:ext cx="723265" cy="135890"/>
              </a:xfrm>
              <a:custGeom>
                <a:avLst/>
                <a:gdLst/>
                <a:ahLst/>
                <a:cxnLst/>
                <a:rect l="l" t="t" r="r" b="b"/>
                <a:pathLst>
                  <a:path w="723264" h="135890">
                    <a:moveTo>
                      <a:pt x="187401" y="3924"/>
                    </a:moveTo>
                    <a:lnTo>
                      <a:pt x="158940" y="3924"/>
                    </a:lnTo>
                    <a:lnTo>
                      <a:pt x="133426" y="102031"/>
                    </a:lnTo>
                    <a:lnTo>
                      <a:pt x="132448" y="102031"/>
                    </a:lnTo>
                    <a:lnTo>
                      <a:pt x="105956" y="3924"/>
                    </a:lnTo>
                    <a:lnTo>
                      <a:pt x="80441" y="3924"/>
                    </a:lnTo>
                    <a:lnTo>
                      <a:pt x="53962" y="102031"/>
                    </a:lnTo>
                    <a:lnTo>
                      <a:pt x="27470" y="3924"/>
                    </a:lnTo>
                    <a:lnTo>
                      <a:pt x="0" y="3924"/>
                    </a:lnTo>
                    <a:lnTo>
                      <a:pt x="39243" y="132448"/>
                    </a:lnTo>
                    <a:lnTo>
                      <a:pt x="65735" y="132448"/>
                    </a:lnTo>
                    <a:lnTo>
                      <a:pt x="93205" y="34340"/>
                    </a:lnTo>
                    <a:lnTo>
                      <a:pt x="121666" y="132448"/>
                    </a:lnTo>
                    <a:lnTo>
                      <a:pt x="148158" y="132448"/>
                    </a:lnTo>
                    <a:lnTo>
                      <a:pt x="187401" y="3924"/>
                    </a:lnTo>
                    <a:close/>
                  </a:path>
                  <a:path w="723264" h="135890">
                    <a:moveTo>
                      <a:pt x="319836" y="67691"/>
                    </a:moveTo>
                    <a:lnTo>
                      <a:pt x="315379" y="40144"/>
                    </a:lnTo>
                    <a:lnTo>
                      <a:pt x="304838" y="22567"/>
                    </a:lnTo>
                    <a:lnTo>
                      <a:pt x="302552" y="18757"/>
                    </a:lnTo>
                    <a:lnTo>
                      <a:pt x="293357" y="12522"/>
                    </a:lnTo>
                    <a:lnTo>
                      <a:pt x="293357" y="68681"/>
                    </a:lnTo>
                    <a:lnTo>
                      <a:pt x="290957" y="87058"/>
                    </a:lnTo>
                    <a:lnTo>
                      <a:pt x="283781" y="101663"/>
                    </a:lnTo>
                    <a:lnTo>
                      <a:pt x="271830" y="111315"/>
                    </a:lnTo>
                    <a:lnTo>
                      <a:pt x="255092" y="114795"/>
                    </a:lnTo>
                    <a:lnTo>
                      <a:pt x="238353" y="111315"/>
                    </a:lnTo>
                    <a:lnTo>
                      <a:pt x="226390" y="101663"/>
                    </a:lnTo>
                    <a:lnTo>
                      <a:pt x="219214" y="87058"/>
                    </a:lnTo>
                    <a:lnTo>
                      <a:pt x="216827" y="68681"/>
                    </a:lnTo>
                    <a:lnTo>
                      <a:pt x="219214" y="50292"/>
                    </a:lnTo>
                    <a:lnTo>
                      <a:pt x="226390" y="35687"/>
                    </a:lnTo>
                    <a:lnTo>
                      <a:pt x="238353" y="26047"/>
                    </a:lnTo>
                    <a:lnTo>
                      <a:pt x="255092" y="22567"/>
                    </a:lnTo>
                    <a:lnTo>
                      <a:pt x="271830" y="26047"/>
                    </a:lnTo>
                    <a:lnTo>
                      <a:pt x="283781" y="35687"/>
                    </a:lnTo>
                    <a:lnTo>
                      <a:pt x="290957" y="50292"/>
                    </a:lnTo>
                    <a:lnTo>
                      <a:pt x="293357" y="68681"/>
                    </a:lnTo>
                    <a:lnTo>
                      <a:pt x="293357" y="12522"/>
                    </a:lnTo>
                    <a:lnTo>
                      <a:pt x="282181" y="4914"/>
                    </a:lnTo>
                    <a:lnTo>
                      <a:pt x="255092" y="0"/>
                    </a:lnTo>
                    <a:lnTo>
                      <a:pt x="228003" y="5054"/>
                    </a:lnTo>
                    <a:lnTo>
                      <a:pt x="207632" y="19126"/>
                    </a:lnTo>
                    <a:lnTo>
                      <a:pt x="194792" y="40563"/>
                    </a:lnTo>
                    <a:lnTo>
                      <a:pt x="190334" y="67691"/>
                    </a:lnTo>
                    <a:lnTo>
                      <a:pt x="194792" y="94830"/>
                    </a:lnTo>
                    <a:lnTo>
                      <a:pt x="207632" y="116255"/>
                    </a:lnTo>
                    <a:lnTo>
                      <a:pt x="228003" y="130340"/>
                    </a:lnTo>
                    <a:lnTo>
                      <a:pt x="255092" y="135394"/>
                    </a:lnTo>
                    <a:lnTo>
                      <a:pt x="282181" y="130479"/>
                    </a:lnTo>
                    <a:lnTo>
                      <a:pt x="302552" y="116636"/>
                    </a:lnTo>
                    <a:lnTo>
                      <a:pt x="303657" y="114795"/>
                    </a:lnTo>
                    <a:lnTo>
                      <a:pt x="315379" y="95237"/>
                    </a:lnTo>
                    <a:lnTo>
                      <a:pt x="319836" y="67691"/>
                    </a:lnTo>
                    <a:close/>
                  </a:path>
                  <a:path w="723264" h="135890">
                    <a:moveTo>
                      <a:pt x="450329" y="42189"/>
                    </a:moveTo>
                    <a:lnTo>
                      <a:pt x="447052" y="23596"/>
                    </a:lnTo>
                    <a:lnTo>
                      <a:pt x="438073" y="10426"/>
                    </a:lnTo>
                    <a:lnTo>
                      <a:pt x="424675" y="2590"/>
                    </a:lnTo>
                    <a:lnTo>
                      <a:pt x="408152" y="0"/>
                    </a:lnTo>
                    <a:lnTo>
                      <a:pt x="393001" y="1689"/>
                    </a:lnTo>
                    <a:lnTo>
                      <a:pt x="381165" y="6134"/>
                    </a:lnTo>
                    <a:lnTo>
                      <a:pt x="372275" y="12420"/>
                    </a:lnTo>
                    <a:lnTo>
                      <a:pt x="365963" y="19621"/>
                    </a:lnTo>
                    <a:lnTo>
                      <a:pt x="364972" y="19621"/>
                    </a:lnTo>
                    <a:lnTo>
                      <a:pt x="364972" y="2946"/>
                    </a:lnTo>
                    <a:lnTo>
                      <a:pt x="338480" y="2946"/>
                    </a:lnTo>
                    <a:lnTo>
                      <a:pt x="338480" y="131470"/>
                    </a:lnTo>
                    <a:lnTo>
                      <a:pt x="364972" y="131470"/>
                    </a:lnTo>
                    <a:lnTo>
                      <a:pt x="364972" y="52984"/>
                    </a:lnTo>
                    <a:lnTo>
                      <a:pt x="367296" y="39801"/>
                    </a:lnTo>
                    <a:lnTo>
                      <a:pt x="373926" y="29921"/>
                    </a:lnTo>
                    <a:lnTo>
                      <a:pt x="384429" y="23723"/>
                    </a:lnTo>
                    <a:lnTo>
                      <a:pt x="398335" y="21577"/>
                    </a:lnTo>
                    <a:lnTo>
                      <a:pt x="409778" y="23545"/>
                    </a:lnTo>
                    <a:lnTo>
                      <a:pt x="417715" y="29184"/>
                    </a:lnTo>
                    <a:lnTo>
                      <a:pt x="422338" y="38138"/>
                    </a:lnTo>
                    <a:lnTo>
                      <a:pt x="423837" y="50038"/>
                    </a:lnTo>
                    <a:lnTo>
                      <a:pt x="423837" y="131470"/>
                    </a:lnTo>
                    <a:lnTo>
                      <a:pt x="450329" y="131470"/>
                    </a:lnTo>
                    <a:lnTo>
                      <a:pt x="450329" y="42189"/>
                    </a:lnTo>
                    <a:close/>
                  </a:path>
                  <a:path w="723264" h="135890">
                    <a:moveTo>
                      <a:pt x="593585" y="74561"/>
                    </a:moveTo>
                    <a:lnTo>
                      <a:pt x="591223" y="55918"/>
                    </a:lnTo>
                    <a:lnTo>
                      <a:pt x="589699" y="43865"/>
                    </a:lnTo>
                    <a:lnTo>
                      <a:pt x="578612" y="21577"/>
                    </a:lnTo>
                    <a:lnTo>
                      <a:pt x="578002" y="20358"/>
                    </a:lnTo>
                    <a:lnTo>
                      <a:pt x="567093" y="11988"/>
                    </a:lnTo>
                    <a:lnTo>
                      <a:pt x="567093" y="55918"/>
                    </a:lnTo>
                    <a:lnTo>
                      <a:pt x="494487" y="55918"/>
                    </a:lnTo>
                    <a:lnTo>
                      <a:pt x="497281" y="42278"/>
                    </a:lnTo>
                    <a:lnTo>
                      <a:pt x="505028" y="31394"/>
                    </a:lnTo>
                    <a:lnTo>
                      <a:pt x="516839" y="24180"/>
                    </a:lnTo>
                    <a:lnTo>
                      <a:pt x="531774" y="21577"/>
                    </a:lnTo>
                    <a:lnTo>
                      <a:pt x="546392" y="24180"/>
                    </a:lnTo>
                    <a:lnTo>
                      <a:pt x="557530" y="31394"/>
                    </a:lnTo>
                    <a:lnTo>
                      <a:pt x="564603" y="42278"/>
                    </a:lnTo>
                    <a:lnTo>
                      <a:pt x="567093" y="55918"/>
                    </a:lnTo>
                    <a:lnTo>
                      <a:pt x="567093" y="11988"/>
                    </a:lnTo>
                    <a:lnTo>
                      <a:pt x="558393" y="5308"/>
                    </a:lnTo>
                    <a:lnTo>
                      <a:pt x="530783" y="0"/>
                    </a:lnTo>
                    <a:lnTo>
                      <a:pt x="504418" y="4775"/>
                    </a:lnTo>
                    <a:lnTo>
                      <a:pt x="484670" y="18389"/>
                    </a:lnTo>
                    <a:lnTo>
                      <a:pt x="472287" y="39738"/>
                    </a:lnTo>
                    <a:lnTo>
                      <a:pt x="467995" y="67691"/>
                    </a:lnTo>
                    <a:lnTo>
                      <a:pt x="472452" y="95656"/>
                    </a:lnTo>
                    <a:lnTo>
                      <a:pt x="485292" y="117005"/>
                    </a:lnTo>
                    <a:lnTo>
                      <a:pt x="505663" y="130619"/>
                    </a:lnTo>
                    <a:lnTo>
                      <a:pt x="532752" y="135394"/>
                    </a:lnTo>
                    <a:lnTo>
                      <a:pt x="555053" y="132105"/>
                    </a:lnTo>
                    <a:lnTo>
                      <a:pt x="572122" y="123012"/>
                    </a:lnTo>
                    <a:lnTo>
                      <a:pt x="580250" y="113804"/>
                    </a:lnTo>
                    <a:lnTo>
                      <a:pt x="584212" y="109321"/>
                    </a:lnTo>
                    <a:lnTo>
                      <a:pt x="591616" y="92227"/>
                    </a:lnTo>
                    <a:lnTo>
                      <a:pt x="565137" y="92227"/>
                    </a:lnTo>
                    <a:lnTo>
                      <a:pt x="562267" y="98907"/>
                    </a:lnTo>
                    <a:lnTo>
                      <a:pt x="556171" y="105956"/>
                    </a:lnTo>
                    <a:lnTo>
                      <a:pt x="546227" y="111531"/>
                    </a:lnTo>
                    <a:lnTo>
                      <a:pt x="531774" y="113804"/>
                    </a:lnTo>
                    <a:lnTo>
                      <a:pt x="516013" y="110705"/>
                    </a:lnTo>
                    <a:lnTo>
                      <a:pt x="504304" y="102285"/>
                    </a:lnTo>
                    <a:lnTo>
                      <a:pt x="497001" y="89801"/>
                    </a:lnTo>
                    <a:lnTo>
                      <a:pt x="494487" y="74561"/>
                    </a:lnTo>
                    <a:lnTo>
                      <a:pt x="593585" y="74561"/>
                    </a:lnTo>
                    <a:close/>
                  </a:path>
                  <a:path w="723264" h="135890">
                    <a:moveTo>
                      <a:pt x="723087" y="42189"/>
                    </a:moveTo>
                    <a:lnTo>
                      <a:pt x="719810" y="23596"/>
                    </a:lnTo>
                    <a:lnTo>
                      <a:pt x="710831" y="10426"/>
                    </a:lnTo>
                    <a:lnTo>
                      <a:pt x="697433" y="2590"/>
                    </a:lnTo>
                    <a:lnTo>
                      <a:pt x="680897" y="0"/>
                    </a:lnTo>
                    <a:lnTo>
                      <a:pt x="665759" y="1689"/>
                    </a:lnTo>
                    <a:lnTo>
                      <a:pt x="653923" y="6134"/>
                    </a:lnTo>
                    <a:lnTo>
                      <a:pt x="645033" y="12420"/>
                    </a:lnTo>
                    <a:lnTo>
                      <a:pt x="638708" y="19621"/>
                    </a:lnTo>
                    <a:lnTo>
                      <a:pt x="637730" y="19621"/>
                    </a:lnTo>
                    <a:lnTo>
                      <a:pt x="637730" y="2946"/>
                    </a:lnTo>
                    <a:lnTo>
                      <a:pt x="611238" y="2946"/>
                    </a:lnTo>
                    <a:lnTo>
                      <a:pt x="611238" y="131470"/>
                    </a:lnTo>
                    <a:lnTo>
                      <a:pt x="637730" y="131470"/>
                    </a:lnTo>
                    <a:lnTo>
                      <a:pt x="637730" y="52984"/>
                    </a:lnTo>
                    <a:lnTo>
                      <a:pt x="640041" y="39801"/>
                    </a:lnTo>
                    <a:lnTo>
                      <a:pt x="646684" y="29921"/>
                    </a:lnTo>
                    <a:lnTo>
                      <a:pt x="657186" y="23723"/>
                    </a:lnTo>
                    <a:lnTo>
                      <a:pt x="671093" y="21577"/>
                    </a:lnTo>
                    <a:lnTo>
                      <a:pt x="682942" y="23545"/>
                    </a:lnTo>
                    <a:lnTo>
                      <a:pt x="690829" y="29184"/>
                    </a:lnTo>
                    <a:lnTo>
                      <a:pt x="695236" y="38138"/>
                    </a:lnTo>
                    <a:lnTo>
                      <a:pt x="696595" y="50038"/>
                    </a:lnTo>
                    <a:lnTo>
                      <a:pt x="696595" y="131470"/>
                    </a:lnTo>
                    <a:lnTo>
                      <a:pt x="723087" y="131470"/>
                    </a:lnTo>
                    <a:lnTo>
                      <a:pt x="723087" y="42189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27" name="object 27"/>
              <p:cNvSpPr/>
              <p:nvPr/>
            </p:nvSpPr>
            <p:spPr>
              <a:xfrm>
                <a:off x="1381531" y="1013275"/>
                <a:ext cx="1080770" cy="184785"/>
              </a:xfrm>
              <a:custGeom>
                <a:avLst/>
                <a:gdLst/>
                <a:ahLst/>
                <a:cxnLst/>
                <a:rect l="l" t="t" r="r" b="b"/>
                <a:pathLst>
                  <a:path w="1080770" h="184784">
                    <a:moveTo>
                      <a:pt x="111848" y="90258"/>
                    </a:moveTo>
                    <a:lnTo>
                      <a:pt x="108991" y="71526"/>
                    </a:lnTo>
                    <a:lnTo>
                      <a:pt x="99961" y="58127"/>
                    </a:lnTo>
                    <a:lnTo>
                      <a:pt x="86334" y="50253"/>
                    </a:lnTo>
                    <a:lnTo>
                      <a:pt x="69672" y="48069"/>
                    </a:lnTo>
                    <a:lnTo>
                      <a:pt x="54521" y="49758"/>
                    </a:lnTo>
                    <a:lnTo>
                      <a:pt x="42684" y="54203"/>
                    </a:lnTo>
                    <a:lnTo>
                      <a:pt x="33794" y="60490"/>
                    </a:lnTo>
                    <a:lnTo>
                      <a:pt x="27482" y="67691"/>
                    </a:lnTo>
                    <a:lnTo>
                      <a:pt x="26492" y="67691"/>
                    </a:lnTo>
                    <a:lnTo>
                      <a:pt x="26492" y="51015"/>
                    </a:lnTo>
                    <a:lnTo>
                      <a:pt x="0" y="51015"/>
                    </a:lnTo>
                    <a:lnTo>
                      <a:pt x="0" y="179552"/>
                    </a:lnTo>
                    <a:lnTo>
                      <a:pt x="26492" y="179552"/>
                    </a:lnTo>
                    <a:lnTo>
                      <a:pt x="26492" y="101053"/>
                    </a:lnTo>
                    <a:lnTo>
                      <a:pt x="28803" y="87871"/>
                    </a:lnTo>
                    <a:lnTo>
                      <a:pt x="35445" y="78003"/>
                    </a:lnTo>
                    <a:lnTo>
                      <a:pt x="45948" y="71805"/>
                    </a:lnTo>
                    <a:lnTo>
                      <a:pt x="59855" y="69659"/>
                    </a:lnTo>
                    <a:lnTo>
                      <a:pt x="71297" y="71615"/>
                    </a:lnTo>
                    <a:lnTo>
                      <a:pt x="79235" y="77254"/>
                    </a:lnTo>
                    <a:lnTo>
                      <a:pt x="83858" y="86220"/>
                    </a:lnTo>
                    <a:lnTo>
                      <a:pt x="85356" y="98120"/>
                    </a:lnTo>
                    <a:lnTo>
                      <a:pt x="85356" y="179552"/>
                    </a:lnTo>
                    <a:lnTo>
                      <a:pt x="111848" y="179552"/>
                    </a:lnTo>
                    <a:lnTo>
                      <a:pt x="111848" y="90258"/>
                    </a:lnTo>
                    <a:close/>
                  </a:path>
                  <a:path w="1080770" h="184784">
                    <a:moveTo>
                      <a:pt x="255092" y="122631"/>
                    </a:moveTo>
                    <a:lnTo>
                      <a:pt x="252666" y="103009"/>
                    </a:lnTo>
                    <a:lnTo>
                      <a:pt x="251231" y="91528"/>
                    </a:lnTo>
                    <a:lnTo>
                      <a:pt x="239953" y="68681"/>
                    </a:lnTo>
                    <a:lnTo>
                      <a:pt x="239649" y="68059"/>
                    </a:lnTo>
                    <a:lnTo>
                      <a:pt x="229590" y="60350"/>
                    </a:lnTo>
                    <a:lnTo>
                      <a:pt x="229590" y="103009"/>
                    </a:lnTo>
                    <a:lnTo>
                      <a:pt x="156984" y="103009"/>
                    </a:lnTo>
                    <a:lnTo>
                      <a:pt x="159778" y="89369"/>
                    </a:lnTo>
                    <a:lnTo>
                      <a:pt x="167538" y="78486"/>
                    </a:lnTo>
                    <a:lnTo>
                      <a:pt x="179336" y="71285"/>
                    </a:lnTo>
                    <a:lnTo>
                      <a:pt x="194271" y="68681"/>
                    </a:lnTo>
                    <a:lnTo>
                      <a:pt x="208889" y="71285"/>
                    </a:lnTo>
                    <a:lnTo>
                      <a:pt x="220027" y="78486"/>
                    </a:lnTo>
                    <a:lnTo>
                      <a:pt x="227101" y="89369"/>
                    </a:lnTo>
                    <a:lnTo>
                      <a:pt x="229590" y="103009"/>
                    </a:lnTo>
                    <a:lnTo>
                      <a:pt x="229590" y="60350"/>
                    </a:lnTo>
                    <a:lnTo>
                      <a:pt x="220332" y="53238"/>
                    </a:lnTo>
                    <a:lnTo>
                      <a:pt x="193294" y="48069"/>
                    </a:lnTo>
                    <a:lnTo>
                      <a:pt x="166916" y="52857"/>
                    </a:lnTo>
                    <a:lnTo>
                      <a:pt x="147180" y="66471"/>
                    </a:lnTo>
                    <a:lnTo>
                      <a:pt x="134785" y="87807"/>
                    </a:lnTo>
                    <a:lnTo>
                      <a:pt x="130492" y="115773"/>
                    </a:lnTo>
                    <a:lnTo>
                      <a:pt x="134950" y="143738"/>
                    </a:lnTo>
                    <a:lnTo>
                      <a:pt x="147789" y="165074"/>
                    </a:lnTo>
                    <a:lnTo>
                      <a:pt x="168160" y="178689"/>
                    </a:lnTo>
                    <a:lnTo>
                      <a:pt x="195249" y="183476"/>
                    </a:lnTo>
                    <a:lnTo>
                      <a:pt x="217551" y="180174"/>
                    </a:lnTo>
                    <a:lnTo>
                      <a:pt x="234619" y="171081"/>
                    </a:lnTo>
                    <a:lnTo>
                      <a:pt x="242747" y="161886"/>
                    </a:lnTo>
                    <a:lnTo>
                      <a:pt x="246710" y="157391"/>
                    </a:lnTo>
                    <a:lnTo>
                      <a:pt x="254114" y="140296"/>
                    </a:lnTo>
                    <a:lnTo>
                      <a:pt x="226644" y="140296"/>
                    </a:lnTo>
                    <a:lnTo>
                      <a:pt x="223774" y="146977"/>
                    </a:lnTo>
                    <a:lnTo>
                      <a:pt x="217690" y="154038"/>
                    </a:lnTo>
                    <a:lnTo>
                      <a:pt x="207746" y="159613"/>
                    </a:lnTo>
                    <a:lnTo>
                      <a:pt x="193294" y="161886"/>
                    </a:lnTo>
                    <a:lnTo>
                      <a:pt x="177533" y="158788"/>
                    </a:lnTo>
                    <a:lnTo>
                      <a:pt x="165811" y="150355"/>
                    </a:lnTo>
                    <a:lnTo>
                      <a:pt x="158521" y="137883"/>
                    </a:lnTo>
                    <a:lnTo>
                      <a:pt x="156006" y="122631"/>
                    </a:lnTo>
                    <a:lnTo>
                      <a:pt x="255092" y="122631"/>
                    </a:lnTo>
                    <a:close/>
                  </a:path>
                  <a:path w="1080770" h="184784">
                    <a:moveTo>
                      <a:pt x="390499" y="0"/>
                    </a:moveTo>
                    <a:lnTo>
                      <a:pt x="364007" y="0"/>
                    </a:lnTo>
                    <a:lnTo>
                      <a:pt x="364007" y="66713"/>
                    </a:lnTo>
                    <a:lnTo>
                      <a:pt x="364007" y="115773"/>
                    </a:lnTo>
                    <a:lnTo>
                      <a:pt x="361518" y="134975"/>
                    </a:lnTo>
                    <a:lnTo>
                      <a:pt x="354444" y="149491"/>
                    </a:lnTo>
                    <a:lnTo>
                      <a:pt x="343306" y="158686"/>
                    </a:lnTo>
                    <a:lnTo>
                      <a:pt x="328688" y="161886"/>
                    </a:lnTo>
                    <a:lnTo>
                      <a:pt x="313232" y="158127"/>
                    </a:lnTo>
                    <a:lnTo>
                      <a:pt x="302196" y="148031"/>
                    </a:lnTo>
                    <a:lnTo>
                      <a:pt x="295579" y="133324"/>
                    </a:lnTo>
                    <a:lnTo>
                      <a:pt x="293370" y="115773"/>
                    </a:lnTo>
                    <a:lnTo>
                      <a:pt x="295719" y="98221"/>
                    </a:lnTo>
                    <a:lnTo>
                      <a:pt x="302564" y="83515"/>
                    </a:lnTo>
                    <a:lnTo>
                      <a:pt x="313651" y="73418"/>
                    </a:lnTo>
                    <a:lnTo>
                      <a:pt x="328688" y="69659"/>
                    </a:lnTo>
                    <a:lnTo>
                      <a:pt x="343306" y="72859"/>
                    </a:lnTo>
                    <a:lnTo>
                      <a:pt x="354444" y="82042"/>
                    </a:lnTo>
                    <a:lnTo>
                      <a:pt x="361518" y="96558"/>
                    </a:lnTo>
                    <a:lnTo>
                      <a:pt x="364007" y="115773"/>
                    </a:lnTo>
                    <a:lnTo>
                      <a:pt x="364007" y="66713"/>
                    </a:lnTo>
                    <a:lnTo>
                      <a:pt x="357720" y="59512"/>
                    </a:lnTo>
                    <a:lnTo>
                      <a:pt x="349046" y="53225"/>
                    </a:lnTo>
                    <a:lnTo>
                      <a:pt x="337794" y="48780"/>
                    </a:lnTo>
                    <a:lnTo>
                      <a:pt x="323773" y="47091"/>
                    </a:lnTo>
                    <a:lnTo>
                      <a:pt x="300659" y="51739"/>
                    </a:lnTo>
                    <a:lnTo>
                      <a:pt x="282321" y="65125"/>
                    </a:lnTo>
                    <a:lnTo>
                      <a:pt x="270243" y="86410"/>
                    </a:lnTo>
                    <a:lnTo>
                      <a:pt x="265899" y="114782"/>
                    </a:lnTo>
                    <a:lnTo>
                      <a:pt x="270243" y="143167"/>
                    </a:lnTo>
                    <a:lnTo>
                      <a:pt x="282321" y="164465"/>
                    </a:lnTo>
                    <a:lnTo>
                      <a:pt x="300659" y="177850"/>
                    </a:lnTo>
                    <a:lnTo>
                      <a:pt x="323773" y="182486"/>
                    </a:lnTo>
                    <a:lnTo>
                      <a:pt x="337223" y="180822"/>
                    </a:lnTo>
                    <a:lnTo>
                      <a:pt x="348183" y="176479"/>
                    </a:lnTo>
                    <a:lnTo>
                      <a:pt x="356755" y="170484"/>
                    </a:lnTo>
                    <a:lnTo>
                      <a:pt x="363016" y="163842"/>
                    </a:lnTo>
                    <a:lnTo>
                      <a:pt x="364007" y="163842"/>
                    </a:lnTo>
                    <a:lnTo>
                      <a:pt x="364007" y="178562"/>
                    </a:lnTo>
                    <a:lnTo>
                      <a:pt x="390499" y="178562"/>
                    </a:lnTo>
                    <a:lnTo>
                      <a:pt x="390499" y="163842"/>
                    </a:lnTo>
                    <a:lnTo>
                      <a:pt x="390499" y="161886"/>
                    </a:lnTo>
                    <a:lnTo>
                      <a:pt x="390499" y="69659"/>
                    </a:lnTo>
                    <a:lnTo>
                      <a:pt x="390499" y="66713"/>
                    </a:lnTo>
                    <a:lnTo>
                      <a:pt x="390499" y="0"/>
                    </a:lnTo>
                    <a:close/>
                  </a:path>
                  <a:path w="1080770" h="184784">
                    <a:moveTo>
                      <a:pt x="534720" y="122631"/>
                    </a:moveTo>
                    <a:lnTo>
                      <a:pt x="531926" y="103009"/>
                    </a:lnTo>
                    <a:lnTo>
                      <a:pt x="530288" y="91528"/>
                    </a:lnTo>
                    <a:lnTo>
                      <a:pt x="518718" y="68681"/>
                    </a:lnTo>
                    <a:lnTo>
                      <a:pt x="518414" y="68059"/>
                    </a:lnTo>
                    <a:lnTo>
                      <a:pt x="508228" y="60299"/>
                    </a:lnTo>
                    <a:lnTo>
                      <a:pt x="508228" y="103009"/>
                    </a:lnTo>
                    <a:lnTo>
                      <a:pt x="435622" y="103009"/>
                    </a:lnTo>
                    <a:lnTo>
                      <a:pt x="438416" y="89369"/>
                    </a:lnTo>
                    <a:lnTo>
                      <a:pt x="446176" y="78486"/>
                    </a:lnTo>
                    <a:lnTo>
                      <a:pt x="457974" y="71285"/>
                    </a:lnTo>
                    <a:lnTo>
                      <a:pt x="472909" y="68681"/>
                    </a:lnTo>
                    <a:lnTo>
                      <a:pt x="487540" y="71285"/>
                    </a:lnTo>
                    <a:lnTo>
                      <a:pt x="498665" y="78486"/>
                    </a:lnTo>
                    <a:lnTo>
                      <a:pt x="505752" y="89369"/>
                    </a:lnTo>
                    <a:lnTo>
                      <a:pt x="508228" y="103009"/>
                    </a:lnTo>
                    <a:lnTo>
                      <a:pt x="508228" y="60299"/>
                    </a:lnTo>
                    <a:lnTo>
                      <a:pt x="498983" y="53238"/>
                    </a:lnTo>
                    <a:lnTo>
                      <a:pt x="471932" y="48069"/>
                    </a:lnTo>
                    <a:lnTo>
                      <a:pt x="445566" y="52857"/>
                    </a:lnTo>
                    <a:lnTo>
                      <a:pt x="425818" y="66471"/>
                    </a:lnTo>
                    <a:lnTo>
                      <a:pt x="413423" y="87807"/>
                    </a:lnTo>
                    <a:lnTo>
                      <a:pt x="409130" y="115773"/>
                    </a:lnTo>
                    <a:lnTo>
                      <a:pt x="413600" y="143738"/>
                    </a:lnTo>
                    <a:lnTo>
                      <a:pt x="426427" y="165074"/>
                    </a:lnTo>
                    <a:lnTo>
                      <a:pt x="446798" y="178689"/>
                    </a:lnTo>
                    <a:lnTo>
                      <a:pt x="473887" y="183476"/>
                    </a:lnTo>
                    <a:lnTo>
                      <a:pt x="496201" y="180174"/>
                    </a:lnTo>
                    <a:lnTo>
                      <a:pt x="513257" y="171081"/>
                    </a:lnTo>
                    <a:lnTo>
                      <a:pt x="521385" y="161886"/>
                    </a:lnTo>
                    <a:lnTo>
                      <a:pt x="525360" y="157391"/>
                    </a:lnTo>
                    <a:lnTo>
                      <a:pt x="532752" y="140296"/>
                    </a:lnTo>
                    <a:lnTo>
                      <a:pt x="506272" y="140296"/>
                    </a:lnTo>
                    <a:lnTo>
                      <a:pt x="503402" y="146977"/>
                    </a:lnTo>
                    <a:lnTo>
                      <a:pt x="497319" y="154038"/>
                    </a:lnTo>
                    <a:lnTo>
                      <a:pt x="487375" y="159613"/>
                    </a:lnTo>
                    <a:lnTo>
                      <a:pt x="472909" y="161886"/>
                    </a:lnTo>
                    <a:lnTo>
                      <a:pt x="457149" y="158788"/>
                    </a:lnTo>
                    <a:lnTo>
                      <a:pt x="445439" y="150355"/>
                    </a:lnTo>
                    <a:lnTo>
                      <a:pt x="438137" y="137883"/>
                    </a:lnTo>
                    <a:lnTo>
                      <a:pt x="435622" y="122631"/>
                    </a:lnTo>
                    <a:lnTo>
                      <a:pt x="534720" y="122631"/>
                    </a:lnTo>
                    <a:close/>
                  </a:path>
                  <a:path w="1080770" h="184784">
                    <a:moveTo>
                      <a:pt x="624992" y="49060"/>
                    </a:moveTo>
                    <a:lnTo>
                      <a:pt x="621055" y="49060"/>
                    </a:lnTo>
                    <a:lnTo>
                      <a:pt x="618121" y="48069"/>
                    </a:lnTo>
                    <a:lnTo>
                      <a:pt x="613219" y="48069"/>
                    </a:lnTo>
                    <a:lnTo>
                      <a:pt x="601776" y="50012"/>
                    </a:lnTo>
                    <a:lnTo>
                      <a:pt x="592366" y="55549"/>
                    </a:lnTo>
                    <a:lnTo>
                      <a:pt x="584796" y="64211"/>
                    </a:lnTo>
                    <a:lnTo>
                      <a:pt x="578878" y="75539"/>
                    </a:lnTo>
                    <a:lnTo>
                      <a:pt x="577888" y="51015"/>
                    </a:lnTo>
                    <a:lnTo>
                      <a:pt x="551395" y="51015"/>
                    </a:lnTo>
                    <a:lnTo>
                      <a:pt x="551395" y="179539"/>
                    </a:lnTo>
                    <a:lnTo>
                      <a:pt x="577888" y="179539"/>
                    </a:lnTo>
                    <a:lnTo>
                      <a:pt x="577888" y="113804"/>
                    </a:lnTo>
                    <a:lnTo>
                      <a:pt x="581507" y="95377"/>
                    </a:lnTo>
                    <a:lnTo>
                      <a:pt x="591375" y="81927"/>
                    </a:lnTo>
                    <a:lnTo>
                      <a:pt x="606031" y="74358"/>
                    </a:lnTo>
                    <a:lnTo>
                      <a:pt x="624992" y="73583"/>
                    </a:lnTo>
                    <a:lnTo>
                      <a:pt x="624992" y="49060"/>
                    </a:lnTo>
                    <a:close/>
                  </a:path>
                  <a:path w="1080770" h="184784">
                    <a:moveTo>
                      <a:pt x="669137" y="0"/>
                    </a:moveTo>
                    <a:lnTo>
                      <a:pt x="642658" y="0"/>
                    </a:lnTo>
                    <a:lnTo>
                      <a:pt x="642658" y="180530"/>
                    </a:lnTo>
                    <a:lnTo>
                      <a:pt x="669137" y="180530"/>
                    </a:lnTo>
                    <a:lnTo>
                      <a:pt x="669137" y="0"/>
                    </a:lnTo>
                    <a:close/>
                  </a:path>
                  <a:path w="1080770" h="184784">
                    <a:moveTo>
                      <a:pt x="812380" y="166789"/>
                    </a:moveTo>
                    <a:lnTo>
                      <a:pt x="801585" y="167779"/>
                    </a:lnTo>
                    <a:lnTo>
                      <a:pt x="800417" y="164833"/>
                    </a:lnTo>
                    <a:lnTo>
                      <a:pt x="799630" y="162864"/>
                    </a:lnTo>
                    <a:lnTo>
                      <a:pt x="799630" y="110871"/>
                    </a:lnTo>
                    <a:lnTo>
                      <a:pt x="799604" y="93103"/>
                    </a:lnTo>
                    <a:lnTo>
                      <a:pt x="795807" y="71666"/>
                    </a:lnTo>
                    <a:lnTo>
                      <a:pt x="793546" y="68681"/>
                    </a:lnTo>
                    <a:lnTo>
                      <a:pt x="785279" y="57759"/>
                    </a:lnTo>
                    <a:lnTo>
                      <a:pt x="769416" y="50292"/>
                    </a:lnTo>
                    <a:lnTo>
                      <a:pt x="749592" y="48069"/>
                    </a:lnTo>
                    <a:lnTo>
                      <a:pt x="724433" y="51523"/>
                    </a:lnTo>
                    <a:lnTo>
                      <a:pt x="707275" y="60947"/>
                    </a:lnTo>
                    <a:lnTo>
                      <a:pt x="697293" y="74980"/>
                    </a:lnTo>
                    <a:lnTo>
                      <a:pt x="693661" y="92227"/>
                    </a:lnTo>
                    <a:lnTo>
                      <a:pt x="719175" y="92227"/>
                    </a:lnTo>
                    <a:lnTo>
                      <a:pt x="721309" y="81508"/>
                    </a:lnTo>
                    <a:lnTo>
                      <a:pt x="726655" y="74193"/>
                    </a:lnTo>
                    <a:lnTo>
                      <a:pt x="735876" y="70015"/>
                    </a:lnTo>
                    <a:lnTo>
                      <a:pt x="749592" y="68681"/>
                    </a:lnTo>
                    <a:lnTo>
                      <a:pt x="760717" y="69900"/>
                    </a:lnTo>
                    <a:lnTo>
                      <a:pt x="767981" y="73342"/>
                    </a:lnTo>
                    <a:lnTo>
                      <a:pt x="771944" y="78613"/>
                    </a:lnTo>
                    <a:lnTo>
                      <a:pt x="773137" y="85356"/>
                    </a:lnTo>
                    <a:lnTo>
                      <a:pt x="773137" y="110871"/>
                    </a:lnTo>
                    <a:lnTo>
                      <a:pt x="773137" y="131470"/>
                    </a:lnTo>
                    <a:lnTo>
                      <a:pt x="770483" y="145072"/>
                    </a:lnTo>
                    <a:lnTo>
                      <a:pt x="762965" y="154889"/>
                    </a:lnTo>
                    <a:lnTo>
                      <a:pt x="751205" y="160858"/>
                    </a:lnTo>
                    <a:lnTo>
                      <a:pt x="735850" y="162864"/>
                    </a:lnTo>
                    <a:lnTo>
                      <a:pt x="726274" y="161607"/>
                    </a:lnTo>
                    <a:lnTo>
                      <a:pt x="719543" y="157962"/>
                    </a:lnTo>
                    <a:lnTo>
                      <a:pt x="715568" y="152107"/>
                    </a:lnTo>
                    <a:lnTo>
                      <a:pt x="714273" y="144221"/>
                    </a:lnTo>
                    <a:lnTo>
                      <a:pt x="716140" y="135699"/>
                    </a:lnTo>
                    <a:lnTo>
                      <a:pt x="721868" y="129019"/>
                    </a:lnTo>
                    <a:lnTo>
                      <a:pt x="731647" y="123799"/>
                    </a:lnTo>
                    <a:lnTo>
                      <a:pt x="745667" y="119697"/>
                    </a:lnTo>
                    <a:lnTo>
                      <a:pt x="754646" y="117487"/>
                    </a:lnTo>
                    <a:lnTo>
                      <a:pt x="762342" y="115277"/>
                    </a:lnTo>
                    <a:lnTo>
                      <a:pt x="768578" y="113068"/>
                    </a:lnTo>
                    <a:lnTo>
                      <a:pt x="773137" y="110871"/>
                    </a:lnTo>
                    <a:lnTo>
                      <a:pt x="773137" y="85356"/>
                    </a:lnTo>
                    <a:lnTo>
                      <a:pt x="770978" y="93103"/>
                    </a:lnTo>
                    <a:lnTo>
                      <a:pt x="764679" y="97993"/>
                    </a:lnTo>
                    <a:lnTo>
                      <a:pt x="754519" y="101219"/>
                    </a:lnTo>
                    <a:lnTo>
                      <a:pt x="740765" y="104000"/>
                    </a:lnTo>
                    <a:lnTo>
                      <a:pt x="718820" y="109220"/>
                    </a:lnTo>
                    <a:lnTo>
                      <a:pt x="702132" y="117119"/>
                    </a:lnTo>
                    <a:lnTo>
                      <a:pt x="691502" y="129247"/>
                    </a:lnTo>
                    <a:lnTo>
                      <a:pt x="687781" y="147167"/>
                    </a:lnTo>
                    <a:lnTo>
                      <a:pt x="690651" y="162102"/>
                    </a:lnTo>
                    <a:lnTo>
                      <a:pt x="698944" y="173901"/>
                    </a:lnTo>
                    <a:lnTo>
                      <a:pt x="712203" y="181660"/>
                    </a:lnTo>
                    <a:lnTo>
                      <a:pt x="729970" y="184454"/>
                    </a:lnTo>
                    <a:lnTo>
                      <a:pt x="743737" y="183045"/>
                    </a:lnTo>
                    <a:lnTo>
                      <a:pt x="755472" y="179057"/>
                    </a:lnTo>
                    <a:lnTo>
                      <a:pt x="765009" y="172859"/>
                    </a:lnTo>
                    <a:lnTo>
                      <a:pt x="772160" y="164833"/>
                    </a:lnTo>
                    <a:lnTo>
                      <a:pt x="773137" y="164833"/>
                    </a:lnTo>
                    <a:lnTo>
                      <a:pt x="775982" y="172974"/>
                    </a:lnTo>
                    <a:lnTo>
                      <a:pt x="780491" y="178435"/>
                    </a:lnTo>
                    <a:lnTo>
                      <a:pt x="787209" y="181521"/>
                    </a:lnTo>
                    <a:lnTo>
                      <a:pt x="796683" y="182486"/>
                    </a:lnTo>
                    <a:lnTo>
                      <a:pt x="805510" y="182486"/>
                    </a:lnTo>
                    <a:lnTo>
                      <a:pt x="812380" y="179539"/>
                    </a:lnTo>
                    <a:lnTo>
                      <a:pt x="812380" y="167779"/>
                    </a:lnTo>
                    <a:lnTo>
                      <a:pt x="812380" y="166789"/>
                    </a:lnTo>
                    <a:close/>
                  </a:path>
                  <a:path w="1080770" h="184784">
                    <a:moveTo>
                      <a:pt x="937971" y="90258"/>
                    </a:moveTo>
                    <a:lnTo>
                      <a:pt x="935240" y="71526"/>
                    </a:lnTo>
                    <a:lnTo>
                      <a:pt x="926439" y="58127"/>
                    </a:lnTo>
                    <a:lnTo>
                      <a:pt x="912863" y="50253"/>
                    </a:lnTo>
                    <a:lnTo>
                      <a:pt x="895781" y="48069"/>
                    </a:lnTo>
                    <a:lnTo>
                      <a:pt x="880630" y="49758"/>
                    </a:lnTo>
                    <a:lnTo>
                      <a:pt x="868807" y="54203"/>
                    </a:lnTo>
                    <a:lnTo>
                      <a:pt x="859904" y="60490"/>
                    </a:lnTo>
                    <a:lnTo>
                      <a:pt x="853592" y="67691"/>
                    </a:lnTo>
                    <a:lnTo>
                      <a:pt x="852614" y="67691"/>
                    </a:lnTo>
                    <a:lnTo>
                      <a:pt x="852614" y="51015"/>
                    </a:lnTo>
                    <a:lnTo>
                      <a:pt x="826122" y="51015"/>
                    </a:lnTo>
                    <a:lnTo>
                      <a:pt x="826122" y="179552"/>
                    </a:lnTo>
                    <a:lnTo>
                      <a:pt x="852614" y="179552"/>
                    </a:lnTo>
                    <a:lnTo>
                      <a:pt x="852614" y="101053"/>
                    </a:lnTo>
                    <a:lnTo>
                      <a:pt x="854925" y="87871"/>
                    </a:lnTo>
                    <a:lnTo>
                      <a:pt x="861555" y="78003"/>
                    </a:lnTo>
                    <a:lnTo>
                      <a:pt x="872058" y="71805"/>
                    </a:lnTo>
                    <a:lnTo>
                      <a:pt x="885964" y="69659"/>
                    </a:lnTo>
                    <a:lnTo>
                      <a:pt x="897813" y="71615"/>
                    </a:lnTo>
                    <a:lnTo>
                      <a:pt x="905713" y="77254"/>
                    </a:lnTo>
                    <a:lnTo>
                      <a:pt x="910107" y="86220"/>
                    </a:lnTo>
                    <a:lnTo>
                      <a:pt x="911479" y="98120"/>
                    </a:lnTo>
                    <a:lnTo>
                      <a:pt x="911479" y="179552"/>
                    </a:lnTo>
                    <a:lnTo>
                      <a:pt x="937971" y="179552"/>
                    </a:lnTo>
                    <a:lnTo>
                      <a:pt x="937971" y="90258"/>
                    </a:lnTo>
                    <a:close/>
                  </a:path>
                  <a:path w="1080770" h="184784">
                    <a:moveTo>
                      <a:pt x="1080236" y="0"/>
                    </a:moveTo>
                    <a:lnTo>
                      <a:pt x="1053744" y="0"/>
                    </a:lnTo>
                    <a:lnTo>
                      <a:pt x="1053744" y="66713"/>
                    </a:lnTo>
                    <a:lnTo>
                      <a:pt x="1053744" y="115773"/>
                    </a:lnTo>
                    <a:lnTo>
                      <a:pt x="1051255" y="134988"/>
                    </a:lnTo>
                    <a:lnTo>
                      <a:pt x="1044181" y="149504"/>
                    </a:lnTo>
                    <a:lnTo>
                      <a:pt x="1033043" y="158686"/>
                    </a:lnTo>
                    <a:lnTo>
                      <a:pt x="1018425" y="161886"/>
                    </a:lnTo>
                    <a:lnTo>
                      <a:pt x="1002969" y="158127"/>
                    </a:lnTo>
                    <a:lnTo>
                      <a:pt x="991933" y="148031"/>
                    </a:lnTo>
                    <a:lnTo>
                      <a:pt x="985316" y="133324"/>
                    </a:lnTo>
                    <a:lnTo>
                      <a:pt x="983107" y="115773"/>
                    </a:lnTo>
                    <a:lnTo>
                      <a:pt x="985456" y="98221"/>
                    </a:lnTo>
                    <a:lnTo>
                      <a:pt x="992301" y="83515"/>
                    </a:lnTo>
                    <a:lnTo>
                      <a:pt x="1003388" y="73418"/>
                    </a:lnTo>
                    <a:lnTo>
                      <a:pt x="1018425" y="69659"/>
                    </a:lnTo>
                    <a:lnTo>
                      <a:pt x="1033043" y="72859"/>
                    </a:lnTo>
                    <a:lnTo>
                      <a:pt x="1044181" y="82042"/>
                    </a:lnTo>
                    <a:lnTo>
                      <a:pt x="1051255" y="96558"/>
                    </a:lnTo>
                    <a:lnTo>
                      <a:pt x="1053744" y="115773"/>
                    </a:lnTo>
                    <a:lnTo>
                      <a:pt x="1053744" y="66713"/>
                    </a:lnTo>
                    <a:lnTo>
                      <a:pt x="1052753" y="66713"/>
                    </a:lnTo>
                    <a:lnTo>
                      <a:pt x="1046492" y="59512"/>
                    </a:lnTo>
                    <a:lnTo>
                      <a:pt x="1037920" y="53225"/>
                    </a:lnTo>
                    <a:lnTo>
                      <a:pt x="1026960" y="48780"/>
                    </a:lnTo>
                    <a:lnTo>
                      <a:pt x="1013510" y="47091"/>
                    </a:lnTo>
                    <a:lnTo>
                      <a:pt x="990396" y="51739"/>
                    </a:lnTo>
                    <a:lnTo>
                      <a:pt x="972058" y="65125"/>
                    </a:lnTo>
                    <a:lnTo>
                      <a:pt x="959980" y="86410"/>
                    </a:lnTo>
                    <a:lnTo>
                      <a:pt x="955636" y="114795"/>
                    </a:lnTo>
                    <a:lnTo>
                      <a:pt x="959980" y="143167"/>
                    </a:lnTo>
                    <a:lnTo>
                      <a:pt x="972058" y="164452"/>
                    </a:lnTo>
                    <a:lnTo>
                      <a:pt x="990396" y="177838"/>
                    </a:lnTo>
                    <a:lnTo>
                      <a:pt x="1013510" y="182486"/>
                    </a:lnTo>
                    <a:lnTo>
                      <a:pt x="1026960" y="180809"/>
                    </a:lnTo>
                    <a:lnTo>
                      <a:pt x="1037920" y="176479"/>
                    </a:lnTo>
                    <a:lnTo>
                      <a:pt x="1046492" y="170484"/>
                    </a:lnTo>
                    <a:lnTo>
                      <a:pt x="1052753" y="163842"/>
                    </a:lnTo>
                    <a:lnTo>
                      <a:pt x="1053744" y="163842"/>
                    </a:lnTo>
                    <a:lnTo>
                      <a:pt x="1053744" y="178574"/>
                    </a:lnTo>
                    <a:lnTo>
                      <a:pt x="1080236" y="178574"/>
                    </a:lnTo>
                    <a:lnTo>
                      <a:pt x="1080236" y="163842"/>
                    </a:lnTo>
                    <a:lnTo>
                      <a:pt x="1080236" y="161886"/>
                    </a:lnTo>
                    <a:lnTo>
                      <a:pt x="1080236" y="69659"/>
                    </a:lnTo>
                    <a:lnTo>
                      <a:pt x="1080236" y="66713"/>
                    </a:lnTo>
                    <a:lnTo>
                      <a:pt x="108023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</p:grpSp>
      <p:sp>
        <p:nvSpPr>
          <p:cNvPr id="2" name="object 13">
            <a:extLst>
              <a:ext uri="{FF2B5EF4-FFF2-40B4-BE49-F238E27FC236}">
                <a16:creationId xmlns:a16="http://schemas.microsoft.com/office/drawing/2014/main" id="{AD4B4F9D-7A74-CCFE-D6B5-68CE52735635}"/>
              </a:ext>
            </a:extLst>
          </p:cNvPr>
          <p:cNvSpPr txBox="1"/>
          <p:nvPr/>
        </p:nvSpPr>
        <p:spPr>
          <a:xfrm>
            <a:off x="5355957" y="2144931"/>
            <a:ext cx="5241940" cy="3684791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Extra </a:t>
            </a:r>
            <a:r>
              <a:rPr lang="nl-NL" sz="2000" b="1" dirty="0">
                <a:solidFill>
                  <a:srgbClr val="00B0A7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exposure</a:t>
            </a: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via nieuwsberichten op het landelijk platform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Extra </a:t>
            </a:r>
            <a:r>
              <a:rPr lang="nl-NL" sz="2000" b="1" dirty="0">
                <a:solidFill>
                  <a:srgbClr val="00B0A7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leads </a:t>
            </a: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via nieuwsberichten in de regionale nieuwsbrieven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00B0A7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Informeer </a:t>
            </a:r>
            <a:r>
              <a:rPr lang="nl-NL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geïnteresseerde consumenten via de nieuwsbrief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Leer de</a:t>
            </a:r>
            <a:r>
              <a:rPr lang="nl-NL" sz="2000" b="1" dirty="0">
                <a:solidFill>
                  <a:srgbClr val="00B0A7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woonwensen </a:t>
            </a:r>
            <a:r>
              <a:rPr lang="nl-NL" sz="2000" b="1" dirty="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van jouw projectabonnees kennen via enquêtes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nl-NL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nl-NL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nl-NL" sz="2426" b="1" spc="-6" dirty="0">
                <a:solidFill>
                  <a:schemeClr val="bg1"/>
                </a:solidFill>
              </a:rPr>
              <a:t>            </a:t>
            </a:r>
            <a:r>
              <a:rPr lang="nl-NL" sz="2200" b="1" spc="-6" dirty="0">
                <a:solidFill>
                  <a:schemeClr val="bg1"/>
                </a:solidFill>
              </a:rPr>
              <a:t>Slechts </a:t>
            </a:r>
            <a:r>
              <a:rPr lang="nl-NL" sz="2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€</a:t>
            </a:r>
            <a:r>
              <a:rPr lang="nl-NL" sz="2200" b="1" spc="-6" dirty="0">
                <a:solidFill>
                  <a:schemeClr val="bg1"/>
                </a:solidFill>
              </a:rPr>
              <a:t>1.500!</a:t>
            </a:r>
            <a:endParaRPr lang="nl-NL" sz="2200" b="1" dirty="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nl-NL" b="1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214DC577-DD9C-EEED-3C05-3C04C76B12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164339"/>
              </p:ext>
            </p:extLst>
          </p:nvPr>
        </p:nvGraphicFramePr>
        <p:xfrm>
          <a:off x="13974742" y="1191491"/>
          <a:ext cx="323149" cy="191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Afbeelding 8">
            <a:extLst>
              <a:ext uri="{FF2B5EF4-FFF2-40B4-BE49-F238E27FC236}">
                <a16:creationId xmlns:a16="http://schemas.microsoft.com/office/drawing/2014/main" id="{892068E3-C680-7AE1-C15B-ADCC048403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7" t="26467" r="16429" b="18606"/>
          <a:stretch/>
        </p:blipFill>
        <p:spPr>
          <a:xfrm>
            <a:off x="2054338" y="160255"/>
            <a:ext cx="2547778" cy="6237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4" name="Gelijkbenige driehoek 33">
            <a:extLst>
              <a:ext uri="{FF2B5EF4-FFF2-40B4-BE49-F238E27FC236}">
                <a16:creationId xmlns:a16="http://schemas.microsoft.com/office/drawing/2014/main" id="{705BF5A2-B55F-8D3D-22FB-1919B184807C}"/>
              </a:ext>
            </a:extLst>
          </p:cNvPr>
          <p:cNvSpPr/>
          <p:nvPr/>
        </p:nvSpPr>
        <p:spPr>
          <a:xfrm rot="10800000">
            <a:off x="10705101" y="-12021"/>
            <a:ext cx="2973666" cy="3792169"/>
          </a:xfrm>
          <a:prstGeom prst="triangle">
            <a:avLst/>
          </a:prstGeom>
          <a:solidFill>
            <a:srgbClr val="00B0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1189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Afbeelding 32">
            <a:extLst>
              <a:ext uri="{FF2B5EF4-FFF2-40B4-BE49-F238E27FC236}">
                <a16:creationId xmlns:a16="http://schemas.microsoft.com/office/drawing/2014/main" id="{C535A20F-BB6D-BF68-CA93-01459098E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2" t="5565" r="32910" b="4624"/>
          <a:stretch/>
        </p:blipFill>
        <p:spPr>
          <a:xfrm>
            <a:off x="4534930" y="0"/>
            <a:ext cx="7668605" cy="6522218"/>
          </a:xfrm>
          <a:prstGeom prst="rect">
            <a:avLst/>
          </a:prstGeom>
        </p:spPr>
      </p:pic>
      <p:sp>
        <p:nvSpPr>
          <p:cNvPr id="34" name="object 4">
            <a:extLst>
              <a:ext uri="{FF2B5EF4-FFF2-40B4-BE49-F238E27FC236}">
                <a16:creationId xmlns:a16="http://schemas.microsoft.com/office/drawing/2014/main" id="{71709B53-6007-2DD8-E4D1-70035AE7E4D8}"/>
              </a:ext>
            </a:extLst>
          </p:cNvPr>
          <p:cNvSpPr/>
          <p:nvPr/>
        </p:nvSpPr>
        <p:spPr>
          <a:xfrm>
            <a:off x="1846905" y="0"/>
            <a:ext cx="5128569" cy="6845979"/>
          </a:xfrm>
          <a:custGeom>
            <a:avLst/>
            <a:gdLst/>
            <a:ahLst/>
            <a:cxnLst/>
            <a:rect l="l" t="t" r="r" b="b"/>
            <a:pathLst>
              <a:path w="8333105" h="11022330">
                <a:moveTo>
                  <a:pt x="4581944" y="0"/>
                </a:moveTo>
                <a:lnTo>
                  <a:pt x="0" y="0"/>
                </a:lnTo>
                <a:lnTo>
                  <a:pt x="0" y="5128539"/>
                </a:lnTo>
                <a:lnTo>
                  <a:pt x="1693037" y="5128539"/>
                </a:lnTo>
                <a:lnTo>
                  <a:pt x="4581944" y="0"/>
                </a:lnTo>
                <a:close/>
              </a:path>
              <a:path w="8333105" h="11022330">
                <a:moveTo>
                  <a:pt x="8332521" y="5128539"/>
                </a:moveTo>
                <a:lnTo>
                  <a:pt x="5443613" y="0"/>
                </a:lnTo>
                <a:lnTo>
                  <a:pt x="4581957" y="0"/>
                </a:lnTo>
                <a:lnTo>
                  <a:pt x="1693151" y="5128539"/>
                </a:lnTo>
                <a:lnTo>
                  <a:pt x="5012829" y="11022076"/>
                </a:lnTo>
                <a:lnTo>
                  <a:pt x="8332521" y="5128539"/>
                </a:lnTo>
                <a:close/>
              </a:path>
            </a:pathLst>
          </a:custGeom>
          <a:solidFill>
            <a:srgbClr val="17144A"/>
          </a:solidFill>
        </p:spPr>
        <p:txBody>
          <a:bodyPr wrap="square" lIns="0" tIns="0" rIns="0" bIns="0" rtlCol="0"/>
          <a:lstStyle/>
          <a:p>
            <a:pPr defTabSz="554492"/>
            <a:endParaRPr sz="1092" kern="0" dirty="0">
              <a:solidFill>
                <a:sysClr val="windowText" lastClr="000000"/>
              </a:solidFill>
            </a:endParaRPr>
          </a:p>
        </p:txBody>
      </p:sp>
      <p:sp>
        <p:nvSpPr>
          <p:cNvPr id="2" name="object 13">
            <a:extLst>
              <a:ext uri="{FF2B5EF4-FFF2-40B4-BE49-F238E27FC236}">
                <a16:creationId xmlns:a16="http://schemas.microsoft.com/office/drawing/2014/main" id="{AD4B4F9D-7A74-CCFE-D6B5-68CE52735635}"/>
              </a:ext>
            </a:extLst>
          </p:cNvPr>
          <p:cNvSpPr txBox="1"/>
          <p:nvPr/>
        </p:nvSpPr>
        <p:spPr>
          <a:xfrm>
            <a:off x="1270240" y="2622470"/>
            <a:ext cx="5199723" cy="2172711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Heb je vragen of wil je meer weten?</a:t>
            </a:r>
          </a:p>
          <a:p>
            <a:endParaRPr lang="nl-NL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Neem contact op via </a:t>
            </a:r>
            <a:r>
              <a:rPr lang="nl-NL" sz="2000" dirty="0">
                <a:solidFill>
                  <a:srgbClr val="F26A3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info@nieuwwonennederland.nl </a:t>
            </a:r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of</a:t>
            </a:r>
          </a:p>
          <a:p>
            <a:r>
              <a:rPr lang="nl-NL" sz="2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bel ons op </a:t>
            </a:r>
            <a:r>
              <a:rPr lang="nl-NL" sz="2000" dirty="0">
                <a:solidFill>
                  <a:srgbClr val="F26A3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06</a:t>
            </a:r>
            <a:r>
              <a:rPr lang="nl-NL" sz="2000" dirty="0">
                <a:solidFill>
                  <a:srgbClr val="F26A38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-</a:t>
            </a:r>
            <a:r>
              <a:rPr lang="nl-NL" sz="2000" dirty="0">
                <a:solidFill>
                  <a:srgbClr val="F26A3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309 447 88</a:t>
            </a:r>
            <a:endParaRPr lang="nl-NL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nl-NL" sz="20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nl-NL" sz="20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We helpen je graag verder!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78819" y="1417364"/>
            <a:ext cx="4520848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 marR="3081">
              <a:lnSpc>
                <a:spcPts val="3002"/>
              </a:lnSpc>
            </a:pPr>
            <a:r>
              <a:rPr lang="nl-NL" sz="2911" dirty="0">
                <a:solidFill>
                  <a:srgbClr val="F26A38"/>
                </a:solidFill>
              </a:rPr>
              <a:t>Klaar om aan de slag</a:t>
            </a:r>
            <a:br>
              <a:rPr lang="nl-NL" sz="2911" dirty="0">
                <a:solidFill>
                  <a:srgbClr val="F26A38"/>
                </a:solidFill>
              </a:rPr>
            </a:br>
            <a:r>
              <a:rPr lang="nl-NL" sz="2911" dirty="0">
                <a:solidFill>
                  <a:srgbClr val="F26A38"/>
                </a:solidFill>
              </a:rPr>
              <a:t>te gaan?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50105" y="6510960"/>
            <a:ext cx="11141843" cy="346558"/>
            <a:chOff x="1730994" y="10737055"/>
            <a:chExt cx="18373725" cy="571500"/>
          </a:xfrm>
        </p:grpSpPr>
        <p:sp>
          <p:nvSpPr>
            <p:cNvPr id="6" name="object 6"/>
            <p:cNvSpPr/>
            <p:nvPr/>
          </p:nvSpPr>
          <p:spPr>
            <a:xfrm>
              <a:off x="2114511" y="10737076"/>
              <a:ext cx="17990185" cy="552450"/>
            </a:xfrm>
            <a:custGeom>
              <a:avLst/>
              <a:gdLst/>
              <a:ahLst/>
              <a:cxnLst/>
              <a:rect l="l" t="t" r="r" b="b"/>
              <a:pathLst>
                <a:path w="17990185" h="552450">
                  <a:moveTo>
                    <a:pt x="17989609" y="0"/>
                  </a:moveTo>
                  <a:lnTo>
                    <a:pt x="0" y="0"/>
                  </a:lnTo>
                  <a:lnTo>
                    <a:pt x="0" y="551920"/>
                  </a:lnTo>
                  <a:lnTo>
                    <a:pt x="17989609" y="551920"/>
                  </a:lnTo>
                  <a:lnTo>
                    <a:pt x="17989609" y="0"/>
                  </a:lnTo>
                  <a:close/>
                </a:path>
              </a:pathLst>
            </a:custGeom>
            <a:solidFill>
              <a:srgbClr val="242A6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7" name="object 7"/>
            <p:cNvSpPr/>
            <p:nvPr/>
          </p:nvSpPr>
          <p:spPr>
            <a:xfrm>
              <a:off x="1730994" y="10737055"/>
              <a:ext cx="767080" cy="571500"/>
            </a:xfrm>
            <a:custGeom>
              <a:avLst/>
              <a:gdLst/>
              <a:ahLst/>
              <a:cxnLst/>
              <a:rect l="l" t="t" r="r" b="b"/>
              <a:pathLst>
                <a:path w="767080" h="571500">
                  <a:moveTo>
                    <a:pt x="377684" y="0"/>
                  </a:moveTo>
                  <a:lnTo>
                    <a:pt x="0" y="571500"/>
                  </a:lnTo>
                  <a:lnTo>
                    <a:pt x="766782" y="571500"/>
                  </a:lnTo>
                  <a:lnTo>
                    <a:pt x="377684" y="0"/>
                  </a:lnTo>
                  <a:close/>
                </a:path>
              </a:pathLst>
            </a:custGeom>
            <a:solidFill>
              <a:srgbClr val="00B8AB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grpSp>
        <p:nvGrpSpPr>
          <p:cNvPr id="3" name="Groep 2">
            <a:extLst>
              <a:ext uri="{FF2B5EF4-FFF2-40B4-BE49-F238E27FC236}">
                <a16:creationId xmlns:a16="http://schemas.microsoft.com/office/drawing/2014/main" id="{B48ED054-8E0E-6AB0-2D4E-3A9EB843E670}"/>
              </a:ext>
            </a:extLst>
          </p:cNvPr>
          <p:cNvGrpSpPr/>
          <p:nvPr/>
        </p:nvGrpSpPr>
        <p:grpSpPr>
          <a:xfrm>
            <a:off x="242179" y="160255"/>
            <a:ext cx="1615851" cy="543479"/>
            <a:chOff x="627053" y="580584"/>
            <a:chExt cx="1835267" cy="617278"/>
          </a:xfrm>
        </p:grpSpPr>
        <p:grpSp>
          <p:nvGrpSpPr>
            <p:cNvPr id="4" name="object 15">
              <a:extLst>
                <a:ext uri="{FF2B5EF4-FFF2-40B4-BE49-F238E27FC236}">
                  <a16:creationId xmlns:a16="http://schemas.microsoft.com/office/drawing/2014/main" id="{9D580229-DB06-D105-3680-2C47F8EB17DD}"/>
                </a:ext>
              </a:extLst>
            </p:cNvPr>
            <p:cNvGrpSpPr/>
            <p:nvPr/>
          </p:nvGrpSpPr>
          <p:grpSpPr>
            <a:xfrm>
              <a:off x="753622" y="629640"/>
              <a:ext cx="507365" cy="259079"/>
              <a:chOff x="753622" y="629640"/>
              <a:chExt cx="507365" cy="259079"/>
            </a:xfrm>
          </p:grpSpPr>
          <p:sp>
            <p:nvSpPr>
              <p:cNvPr id="35" name="object 16">
                <a:extLst>
                  <a:ext uri="{FF2B5EF4-FFF2-40B4-BE49-F238E27FC236}">
                    <a16:creationId xmlns:a16="http://schemas.microsoft.com/office/drawing/2014/main" id="{FE8D450E-4B5F-7233-F509-FE3110F0CBD1}"/>
                  </a:ext>
                </a:extLst>
              </p:cNvPr>
              <p:cNvSpPr/>
              <p:nvPr/>
            </p:nvSpPr>
            <p:spPr>
              <a:xfrm>
                <a:off x="753618" y="629646"/>
                <a:ext cx="40132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401319" h="259080">
                    <a:moveTo>
                      <a:pt x="148145" y="129514"/>
                    </a:moveTo>
                    <a:lnTo>
                      <a:pt x="74561" y="0"/>
                    </a:lnTo>
                    <a:lnTo>
                      <a:pt x="0" y="129514"/>
                    </a:lnTo>
                    <a:lnTo>
                      <a:pt x="74561" y="259016"/>
                    </a:lnTo>
                    <a:lnTo>
                      <a:pt x="148145" y="129514"/>
                    </a:lnTo>
                    <a:close/>
                  </a:path>
                  <a:path w="401319" h="259080">
                    <a:moveTo>
                      <a:pt x="401281" y="129514"/>
                    </a:moveTo>
                    <a:lnTo>
                      <a:pt x="327698" y="0"/>
                    </a:lnTo>
                    <a:lnTo>
                      <a:pt x="254101" y="129514"/>
                    </a:lnTo>
                    <a:lnTo>
                      <a:pt x="327698" y="259016"/>
                    </a:lnTo>
                    <a:lnTo>
                      <a:pt x="401281" y="129514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6" name="object 17">
                <a:extLst>
                  <a:ext uri="{FF2B5EF4-FFF2-40B4-BE49-F238E27FC236}">
                    <a16:creationId xmlns:a16="http://schemas.microsoft.com/office/drawing/2014/main" id="{6EC447C0-B431-57F8-22CF-34AECE30F368}"/>
                  </a:ext>
                </a:extLst>
              </p:cNvPr>
              <p:cNvSpPr/>
              <p:nvPr/>
            </p:nvSpPr>
            <p:spPr>
              <a:xfrm>
                <a:off x="828179" y="629646"/>
                <a:ext cx="433070" cy="129539"/>
              </a:xfrm>
              <a:custGeom>
                <a:avLst/>
                <a:gdLst/>
                <a:ahLst/>
                <a:cxnLst/>
                <a:rect l="l" t="t" r="r" b="b"/>
                <a:pathLst>
                  <a:path w="433069" h="129540">
                    <a:moveTo>
                      <a:pt x="179539" y="129514"/>
                    </a:moveTo>
                    <a:lnTo>
                      <a:pt x="104978" y="0"/>
                    </a:lnTo>
                    <a:lnTo>
                      <a:pt x="0" y="0"/>
                    </a:lnTo>
                    <a:lnTo>
                      <a:pt x="73583" y="129514"/>
                    </a:lnTo>
                    <a:lnTo>
                      <a:pt x="179539" y="129514"/>
                    </a:lnTo>
                    <a:close/>
                  </a:path>
                  <a:path w="433069" h="129540">
                    <a:moveTo>
                      <a:pt x="432676" y="129514"/>
                    </a:moveTo>
                    <a:lnTo>
                      <a:pt x="359092" y="0"/>
                    </a:lnTo>
                    <a:lnTo>
                      <a:pt x="253136" y="0"/>
                    </a:lnTo>
                    <a:lnTo>
                      <a:pt x="326707" y="129514"/>
                    </a:lnTo>
                    <a:lnTo>
                      <a:pt x="432676" y="129514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9" name="object 18">
              <a:extLst>
                <a:ext uri="{FF2B5EF4-FFF2-40B4-BE49-F238E27FC236}">
                  <a16:creationId xmlns:a16="http://schemas.microsoft.com/office/drawing/2014/main" id="{22649323-4EB9-2719-2A59-5F665A7EAF43}"/>
                </a:ext>
              </a:extLst>
            </p:cNvPr>
            <p:cNvGrpSpPr/>
            <p:nvPr/>
          </p:nvGrpSpPr>
          <p:grpSpPr>
            <a:xfrm>
              <a:off x="627053" y="934772"/>
              <a:ext cx="507365" cy="259079"/>
              <a:chOff x="627053" y="934772"/>
              <a:chExt cx="507365" cy="259079"/>
            </a:xfrm>
          </p:grpSpPr>
          <p:sp>
            <p:nvSpPr>
              <p:cNvPr id="30" name="object 19">
                <a:extLst>
                  <a:ext uri="{FF2B5EF4-FFF2-40B4-BE49-F238E27FC236}">
                    <a16:creationId xmlns:a16="http://schemas.microsoft.com/office/drawing/2014/main" id="{57CE75F0-1A62-FC81-CC4F-C188A1845F88}"/>
                  </a:ext>
                </a:extLst>
              </p:cNvPr>
              <p:cNvSpPr/>
              <p:nvPr/>
            </p:nvSpPr>
            <p:spPr>
              <a:xfrm>
                <a:off x="627049" y="934776"/>
                <a:ext cx="401320" cy="259079"/>
              </a:xfrm>
              <a:custGeom>
                <a:avLst/>
                <a:gdLst/>
                <a:ahLst/>
                <a:cxnLst/>
                <a:rect l="l" t="t" r="r" b="b"/>
                <a:pathLst>
                  <a:path w="401319" h="259080">
                    <a:moveTo>
                      <a:pt x="148145" y="129514"/>
                    </a:moveTo>
                    <a:lnTo>
                      <a:pt x="73583" y="0"/>
                    </a:lnTo>
                    <a:lnTo>
                      <a:pt x="0" y="129514"/>
                    </a:lnTo>
                    <a:lnTo>
                      <a:pt x="73583" y="259029"/>
                    </a:lnTo>
                    <a:lnTo>
                      <a:pt x="148145" y="129514"/>
                    </a:lnTo>
                    <a:close/>
                  </a:path>
                  <a:path w="401319" h="259080">
                    <a:moveTo>
                      <a:pt x="401281" y="129514"/>
                    </a:moveTo>
                    <a:lnTo>
                      <a:pt x="327685" y="0"/>
                    </a:lnTo>
                    <a:lnTo>
                      <a:pt x="253123" y="129514"/>
                    </a:lnTo>
                    <a:lnTo>
                      <a:pt x="327685" y="259029"/>
                    </a:lnTo>
                    <a:lnTo>
                      <a:pt x="401281" y="129514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31" name="object 20">
                <a:extLst>
                  <a:ext uri="{FF2B5EF4-FFF2-40B4-BE49-F238E27FC236}">
                    <a16:creationId xmlns:a16="http://schemas.microsoft.com/office/drawing/2014/main" id="{C7369261-C292-D377-5355-D62FFC887B66}"/>
                  </a:ext>
                </a:extLst>
              </p:cNvPr>
              <p:cNvSpPr/>
              <p:nvPr/>
            </p:nvSpPr>
            <p:spPr>
              <a:xfrm>
                <a:off x="700633" y="1064291"/>
                <a:ext cx="433705" cy="129539"/>
              </a:xfrm>
              <a:custGeom>
                <a:avLst/>
                <a:gdLst/>
                <a:ahLst/>
                <a:cxnLst/>
                <a:rect l="l" t="t" r="r" b="b"/>
                <a:pathLst>
                  <a:path w="433705" h="129540">
                    <a:moveTo>
                      <a:pt x="179539" y="0"/>
                    </a:moveTo>
                    <a:lnTo>
                      <a:pt x="74561" y="0"/>
                    </a:lnTo>
                    <a:lnTo>
                      <a:pt x="0" y="129514"/>
                    </a:lnTo>
                    <a:lnTo>
                      <a:pt x="105956" y="129514"/>
                    </a:lnTo>
                    <a:lnTo>
                      <a:pt x="179539" y="0"/>
                    </a:lnTo>
                    <a:close/>
                  </a:path>
                  <a:path w="433705" h="129540">
                    <a:moveTo>
                      <a:pt x="433654" y="0"/>
                    </a:moveTo>
                    <a:lnTo>
                      <a:pt x="327698" y="0"/>
                    </a:lnTo>
                    <a:lnTo>
                      <a:pt x="254114" y="129514"/>
                    </a:lnTo>
                    <a:lnTo>
                      <a:pt x="360070" y="129514"/>
                    </a:lnTo>
                    <a:lnTo>
                      <a:pt x="433654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  <p:grpSp>
          <p:nvGrpSpPr>
            <p:cNvPr id="10" name="object 21">
              <a:extLst>
                <a:ext uri="{FF2B5EF4-FFF2-40B4-BE49-F238E27FC236}">
                  <a16:creationId xmlns:a16="http://schemas.microsoft.com/office/drawing/2014/main" id="{AD0E2B80-7825-BA57-3A0F-F63999E667EF}"/>
                </a:ext>
              </a:extLst>
            </p:cNvPr>
            <p:cNvGrpSpPr/>
            <p:nvPr/>
          </p:nvGrpSpPr>
          <p:grpSpPr>
            <a:xfrm>
              <a:off x="1381541" y="580584"/>
              <a:ext cx="640715" cy="182880"/>
              <a:chOff x="1381541" y="580584"/>
              <a:chExt cx="640715" cy="182880"/>
            </a:xfrm>
          </p:grpSpPr>
          <p:pic>
            <p:nvPicPr>
              <p:cNvPr id="14" name="object 22">
                <a:extLst>
                  <a:ext uri="{FF2B5EF4-FFF2-40B4-BE49-F238E27FC236}">
                    <a16:creationId xmlns:a16="http://schemas.microsoft.com/office/drawing/2014/main" id="{C7BAFF53-2681-9BF2-C909-05BF18DABE6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1381541" y="626701"/>
                <a:ext cx="112834" cy="132456"/>
              </a:xfrm>
              <a:prstGeom prst="rect">
                <a:avLst/>
              </a:prstGeom>
            </p:spPr>
          </p:pic>
          <p:sp>
            <p:nvSpPr>
              <p:cNvPr id="28" name="object 23">
                <a:extLst>
                  <a:ext uri="{FF2B5EF4-FFF2-40B4-BE49-F238E27FC236}">
                    <a16:creationId xmlns:a16="http://schemas.microsoft.com/office/drawing/2014/main" id="{8A51AA62-EB21-D632-F572-9A809CCB81B7}"/>
                  </a:ext>
                </a:extLst>
              </p:cNvPr>
              <p:cNvSpPr/>
              <p:nvPr/>
            </p:nvSpPr>
            <p:spPr>
              <a:xfrm>
                <a:off x="1518894" y="580586"/>
                <a:ext cx="29845" cy="179070"/>
              </a:xfrm>
              <a:custGeom>
                <a:avLst/>
                <a:gdLst/>
                <a:ahLst/>
                <a:cxnLst/>
                <a:rect l="l" t="t" r="r" b="b"/>
                <a:pathLst>
                  <a:path w="29844" h="179070">
                    <a:moveTo>
                      <a:pt x="27470" y="50050"/>
                    </a:moveTo>
                    <a:lnTo>
                      <a:pt x="977" y="50050"/>
                    </a:lnTo>
                    <a:lnTo>
                      <a:pt x="977" y="178574"/>
                    </a:lnTo>
                    <a:lnTo>
                      <a:pt x="27470" y="178574"/>
                    </a:lnTo>
                    <a:lnTo>
                      <a:pt x="27470" y="50050"/>
                    </a:lnTo>
                    <a:close/>
                  </a:path>
                  <a:path w="29844" h="179070">
                    <a:moveTo>
                      <a:pt x="29438" y="4914"/>
                    </a:moveTo>
                    <a:lnTo>
                      <a:pt x="22567" y="0"/>
                    </a:lnTo>
                    <a:lnTo>
                      <a:pt x="6870" y="0"/>
                    </a:lnTo>
                    <a:lnTo>
                      <a:pt x="0" y="4914"/>
                    </a:lnTo>
                    <a:lnTo>
                      <a:pt x="0" y="22567"/>
                    </a:lnTo>
                    <a:lnTo>
                      <a:pt x="6870" y="27482"/>
                    </a:lnTo>
                    <a:lnTo>
                      <a:pt x="14719" y="27482"/>
                    </a:lnTo>
                    <a:lnTo>
                      <a:pt x="22567" y="27482"/>
                    </a:lnTo>
                    <a:lnTo>
                      <a:pt x="29438" y="22567"/>
                    </a:lnTo>
                    <a:lnTo>
                      <a:pt x="29438" y="4914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pic>
            <p:nvPicPr>
              <p:cNvPr id="29" name="object 24">
                <a:extLst>
                  <a:ext uri="{FF2B5EF4-FFF2-40B4-BE49-F238E27FC236}">
                    <a16:creationId xmlns:a16="http://schemas.microsoft.com/office/drawing/2014/main" id="{C312628B-364B-AAFA-07A8-43725FBF796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567954" y="627680"/>
                <a:ext cx="454273" cy="135402"/>
              </a:xfrm>
              <a:prstGeom prst="rect">
                <a:avLst/>
              </a:prstGeom>
            </p:spPr>
          </p:pic>
        </p:grpSp>
        <p:grpSp>
          <p:nvGrpSpPr>
            <p:cNvPr id="11" name="object 25">
              <a:extLst>
                <a:ext uri="{FF2B5EF4-FFF2-40B4-BE49-F238E27FC236}">
                  <a16:creationId xmlns:a16="http://schemas.microsoft.com/office/drawing/2014/main" id="{67B6209D-81B0-E292-EA5C-C0EF7FCB8C46}"/>
                </a:ext>
              </a:extLst>
            </p:cNvPr>
            <p:cNvGrpSpPr/>
            <p:nvPr/>
          </p:nvGrpSpPr>
          <p:grpSpPr>
            <a:xfrm>
              <a:off x="1370755" y="843532"/>
              <a:ext cx="1091565" cy="354330"/>
              <a:chOff x="1370755" y="843532"/>
              <a:chExt cx="1091565" cy="354330"/>
            </a:xfrm>
          </p:grpSpPr>
          <p:sp>
            <p:nvSpPr>
              <p:cNvPr id="12" name="object 26">
                <a:extLst>
                  <a:ext uri="{FF2B5EF4-FFF2-40B4-BE49-F238E27FC236}">
                    <a16:creationId xmlns:a16="http://schemas.microsoft.com/office/drawing/2014/main" id="{5CA5B029-5EE7-1159-FD1D-52AEC01F6A1C}"/>
                  </a:ext>
                </a:extLst>
              </p:cNvPr>
              <p:cNvSpPr/>
              <p:nvPr/>
            </p:nvSpPr>
            <p:spPr>
              <a:xfrm>
                <a:off x="1370749" y="843539"/>
                <a:ext cx="723265" cy="135890"/>
              </a:xfrm>
              <a:custGeom>
                <a:avLst/>
                <a:gdLst/>
                <a:ahLst/>
                <a:cxnLst/>
                <a:rect l="l" t="t" r="r" b="b"/>
                <a:pathLst>
                  <a:path w="723264" h="135890">
                    <a:moveTo>
                      <a:pt x="187401" y="3924"/>
                    </a:moveTo>
                    <a:lnTo>
                      <a:pt x="158940" y="3924"/>
                    </a:lnTo>
                    <a:lnTo>
                      <a:pt x="133426" y="102031"/>
                    </a:lnTo>
                    <a:lnTo>
                      <a:pt x="132448" y="102031"/>
                    </a:lnTo>
                    <a:lnTo>
                      <a:pt x="105956" y="3924"/>
                    </a:lnTo>
                    <a:lnTo>
                      <a:pt x="80441" y="3924"/>
                    </a:lnTo>
                    <a:lnTo>
                      <a:pt x="53962" y="102031"/>
                    </a:lnTo>
                    <a:lnTo>
                      <a:pt x="27470" y="3924"/>
                    </a:lnTo>
                    <a:lnTo>
                      <a:pt x="0" y="3924"/>
                    </a:lnTo>
                    <a:lnTo>
                      <a:pt x="39243" y="132448"/>
                    </a:lnTo>
                    <a:lnTo>
                      <a:pt x="65735" y="132448"/>
                    </a:lnTo>
                    <a:lnTo>
                      <a:pt x="93205" y="34340"/>
                    </a:lnTo>
                    <a:lnTo>
                      <a:pt x="121666" y="132448"/>
                    </a:lnTo>
                    <a:lnTo>
                      <a:pt x="148158" y="132448"/>
                    </a:lnTo>
                    <a:lnTo>
                      <a:pt x="187401" y="3924"/>
                    </a:lnTo>
                    <a:close/>
                  </a:path>
                  <a:path w="723264" h="135890">
                    <a:moveTo>
                      <a:pt x="319836" y="67691"/>
                    </a:moveTo>
                    <a:lnTo>
                      <a:pt x="315379" y="40144"/>
                    </a:lnTo>
                    <a:lnTo>
                      <a:pt x="304838" y="22567"/>
                    </a:lnTo>
                    <a:lnTo>
                      <a:pt x="302552" y="18757"/>
                    </a:lnTo>
                    <a:lnTo>
                      <a:pt x="293357" y="12522"/>
                    </a:lnTo>
                    <a:lnTo>
                      <a:pt x="293357" y="68681"/>
                    </a:lnTo>
                    <a:lnTo>
                      <a:pt x="290957" y="87058"/>
                    </a:lnTo>
                    <a:lnTo>
                      <a:pt x="283781" y="101663"/>
                    </a:lnTo>
                    <a:lnTo>
                      <a:pt x="271830" y="111315"/>
                    </a:lnTo>
                    <a:lnTo>
                      <a:pt x="255092" y="114795"/>
                    </a:lnTo>
                    <a:lnTo>
                      <a:pt x="238353" y="111315"/>
                    </a:lnTo>
                    <a:lnTo>
                      <a:pt x="226390" y="101663"/>
                    </a:lnTo>
                    <a:lnTo>
                      <a:pt x="219214" y="87058"/>
                    </a:lnTo>
                    <a:lnTo>
                      <a:pt x="216827" y="68681"/>
                    </a:lnTo>
                    <a:lnTo>
                      <a:pt x="219214" y="50292"/>
                    </a:lnTo>
                    <a:lnTo>
                      <a:pt x="226390" y="35687"/>
                    </a:lnTo>
                    <a:lnTo>
                      <a:pt x="238353" y="26047"/>
                    </a:lnTo>
                    <a:lnTo>
                      <a:pt x="255092" y="22567"/>
                    </a:lnTo>
                    <a:lnTo>
                      <a:pt x="271830" y="26047"/>
                    </a:lnTo>
                    <a:lnTo>
                      <a:pt x="283781" y="35687"/>
                    </a:lnTo>
                    <a:lnTo>
                      <a:pt x="290957" y="50292"/>
                    </a:lnTo>
                    <a:lnTo>
                      <a:pt x="293357" y="68681"/>
                    </a:lnTo>
                    <a:lnTo>
                      <a:pt x="293357" y="12522"/>
                    </a:lnTo>
                    <a:lnTo>
                      <a:pt x="282181" y="4914"/>
                    </a:lnTo>
                    <a:lnTo>
                      <a:pt x="255092" y="0"/>
                    </a:lnTo>
                    <a:lnTo>
                      <a:pt x="228003" y="5054"/>
                    </a:lnTo>
                    <a:lnTo>
                      <a:pt x="207632" y="19126"/>
                    </a:lnTo>
                    <a:lnTo>
                      <a:pt x="194792" y="40563"/>
                    </a:lnTo>
                    <a:lnTo>
                      <a:pt x="190334" y="67691"/>
                    </a:lnTo>
                    <a:lnTo>
                      <a:pt x="194792" y="94830"/>
                    </a:lnTo>
                    <a:lnTo>
                      <a:pt x="207632" y="116255"/>
                    </a:lnTo>
                    <a:lnTo>
                      <a:pt x="228003" y="130340"/>
                    </a:lnTo>
                    <a:lnTo>
                      <a:pt x="255092" y="135394"/>
                    </a:lnTo>
                    <a:lnTo>
                      <a:pt x="282181" y="130479"/>
                    </a:lnTo>
                    <a:lnTo>
                      <a:pt x="302552" y="116636"/>
                    </a:lnTo>
                    <a:lnTo>
                      <a:pt x="303657" y="114795"/>
                    </a:lnTo>
                    <a:lnTo>
                      <a:pt x="315379" y="95237"/>
                    </a:lnTo>
                    <a:lnTo>
                      <a:pt x="319836" y="67691"/>
                    </a:lnTo>
                    <a:close/>
                  </a:path>
                  <a:path w="723264" h="135890">
                    <a:moveTo>
                      <a:pt x="450329" y="42189"/>
                    </a:moveTo>
                    <a:lnTo>
                      <a:pt x="447052" y="23596"/>
                    </a:lnTo>
                    <a:lnTo>
                      <a:pt x="438073" y="10426"/>
                    </a:lnTo>
                    <a:lnTo>
                      <a:pt x="424675" y="2590"/>
                    </a:lnTo>
                    <a:lnTo>
                      <a:pt x="408152" y="0"/>
                    </a:lnTo>
                    <a:lnTo>
                      <a:pt x="393001" y="1689"/>
                    </a:lnTo>
                    <a:lnTo>
                      <a:pt x="381165" y="6134"/>
                    </a:lnTo>
                    <a:lnTo>
                      <a:pt x="372275" y="12420"/>
                    </a:lnTo>
                    <a:lnTo>
                      <a:pt x="365963" y="19621"/>
                    </a:lnTo>
                    <a:lnTo>
                      <a:pt x="364972" y="19621"/>
                    </a:lnTo>
                    <a:lnTo>
                      <a:pt x="364972" y="2946"/>
                    </a:lnTo>
                    <a:lnTo>
                      <a:pt x="338480" y="2946"/>
                    </a:lnTo>
                    <a:lnTo>
                      <a:pt x="338480" y="131470"/>
                    </a:lnTo>
                    <a:lnTo>
                      <a:pt x="364972" y="131470"/>
                    </a:lnTo>
                    <a:lnTo>
                      <a:pt x="364972" y="52984"/>
                    </a:lnTo>
                    <a:lnTo>
                      <a:pt x="367296" y="39801"/>
                    </a:lnTo>
                    <a:lnTo>
                      <a:pt x="373926" y="29921"/>
                    </a:lnTo>
                    <a:lnTo>
                      <a:pt x="384429" y="23723"/>
                    </a:lnTo>
                    <a:lnTo>
                      <a:pt x="398335" y="21577"/>
                    </a:lnTo>
                    <a:lnTo>
                      <a:pt x="409778" y="23545"/>
                    </a:lnTo>
                    <a:lnTo>
                      <a:pt x="417715" y="29184"/>
                    </a:lnTo>
                    <a:lnTo>
                      <a:pt x="422338" y="38138"/>
                    </a:lnTo>
                    <a:lnTo>
                      <a:pt x="423837" y="50038"/>
                    </a:lnTo>
                    <a:lnTo>
                      <a:pt x="423837" y="131470"/>
                    </a:lnTo>
                    <a:lnTo>
                      <a:pt x="450329" y="131470"/>
                    </a:lnTo>
                    <a:lnTo>
                      <a:pt x="450329" y="42189"/>
                    </a:lnTo>
                    <a:close/>
                  </a:path>
                  <a:path w="723264" h="135890">
                    <a:moveTo>
                      <a:pt x="593585" y="74561"/>
                    </a:moveTo>
                    <a:lnTo>
                      <a:pt x="591223" y="55918"/>
                    </a:lnTo>
                    <a:lnTo>
                      <a:pt x="589699" y="43865"/>
                    </a:lnTo>
                    <a:lnTo>
                      <a:pt x="578612" y="21577"/>
                    </a:lnTo>
                    <a:lnTo>
                      <a:pt x="578002" y="20358"/>
                    </a:lnTo>
                    <a:lnTo>
                      <a:pt x="567093" y="11988"/>
                    </a:lnTo>
                    <a:lnTo>
                      <a:pt x="567093" y="55918"/>
                    </a:lnTo>
                    <a:lnTo>
                      <a:pt x="494487" y="55918"/>
                    </a:lnTo>
                    <a:lnTo>
                      <a:pt x="497281" y="42278"/>
                    </a:lnTo>
                    <a:lnTo>
                      <a:pt x="505028" y="31394"/>
                    </a:lnTo>
                    <a:lnTo>
                      <a:pt x="516839" y="24180"/>
                    </a:lnTo>
                    <a:lnTo>
                      <a:pt x="531774" y="21577"/>
                    </a:lnTo>
                    <a:lnTo>
                      <a:pt x="546392" y="24180"/>
                    </a:lnTo>
                    <a:lnTo>
                      <a:pt x="557530" y="31394"/>
                    </a:lnTo>
                    <a:lnTo>
                      <a:pt x="564603" y="42278"/>
                    </a:lnTo>
                    <a:lnTo>
                      <a:pt x="567093" y="55918"/>
                    </a:lnTo>
                    <a:lnTo>
                      <a:pt x="567093" y="11988"/>
                    </a:lnTo>
                    <a:lnTo>
                      <a:pt x="558393" y="5308"/>
                    </a:lnTo>
                    <a:lnTo>
                      <a:pt x="530783" y="0"/>
                    </a:lnTo>
                    <a:lnTo>
                      <a:pt x="504418" y="4775"/>
                    </a:lnTo>
                    <a:lnTo>
                      <a:pt x="484670" y="18389"/>
                    </a:lnTo>
                    <a:lnTo>
                      <a:pt x="472287" y="39738"/>
                    </a:lnTo>
                    <a:lnTo>
                      <a:pt x="467995" y="67691"/>
                    </a:lnTo>
                    <a:lnTo>
                      <a:pt x="472452" y="95656"/>
                    </a:lnTo>
                    <a:lnTo>
                      <a:pt x="485292" y="117005"/>
                    </a:lnTo>
                    <a:lnTo>
                      <a:pt x="505663" y="130619"/>
                    </a:lnTo>
                    <a:lnTo>
                      <a:pt x="532752" y="135394"/>
                    </a:lnTo>
                    <a:lnTo>
                      <a:pt x="555053" y="132105"/>
                    </a:lnTo>
                    <a:lnTo>
                      <a:pt x="572122" y="123012"/>
                    </a:lnTo>
                    <a:lnTo>
                      <a:pt x="580250" y="113804"/>
                    </a:lnTo>
                    <a:lnTo>
                      <a:pt x="584212" y="109321"/>
                    </a:lnTo>
                    <a:lnTo>
                      <a:pt x="591616" y="92227"/>
                    </a:lnTo>
                    <a:lnTo>
                      <a:pt x="565137" y="92227"/>
                    </a:lnTo>
                    <a:lnTo>
                      <a:pt x="562267" y="98907"/>
                    </a:lnTo>
                    <a:lnTo>
                      <a:pt x="556171" y="105956"/>
                    </a:lnTo>
                    <a:lnTo>
                      <a:pt x="546227" y="111531"/>
                    </a:lnTo>
                    <a:lnTo>
                      <a:pt x="531774" y="113804"/>
                    </a:lnTo>
                    <a:lnTo>
                      <a:pt x="516013" y="110705"/>
                    </a:lnTo>
                    <a:lnTo>
                      <a:pt x="504304" y="102285"/>
                    </a:lnTo>
                    <a:lnTo>
                      <a:pt x="497001" y="89801"/>
                    </a:lnTo>
                    <a:lnTo>
                      <a:pt x="494487" y="74561"/>
                    </a:lnTo>
                    <a:lnTo>
                      <a:pt x="593585" y="74561"/>
                    </a:lnTo>
                    <a:close/>
                  </a:path>
                  <a:path w="723264" h="135890">
                    <a:moveTo>
                      <a:pt x="723087" y="42189"/>
                    </a:moveTo>
                    <a:lnTo>
                      <a:pt x="719810" y="23596"/>
                    </a:lnTo>
                    <a:lnTo>
                      <a:pt x="710831" y="10426"/>
                    </a:lnTo>
                    <a:lnTo>
                      <a:pt x="697433" y="2590"/>
                    </a:lnTo>
                    <a:lnTo>
                      <a:pt x="680897" y="0"/>
                    </a:lnTo>
                    <a:lnTo>
                      <a:pt x="665759" y="1689"/>
                    </a:lnTo>
                    <a:lnTo>
                      <a:pt x="653923" y="6134"/>
                    </a:lnTo>
                    <a:lnTo>
                      <a:pt x="645033" y="12420"/>
                    </a:lnTo>
                    <a:lnTo>
                      <a:pt x="638708" y="19621"/>
                    </a:lnTo>
                    <a:lnTo>
                      <a:pt x="637730" y="19621"/>
                    </a:lnTo>
                    <a:lnTo>
                      <a:pt x="637730" y="2946"/>
                    </a:lnTo>
                    <a:lnTo>
                      <a:pt x="611238" y="2946"/>
                    </a:lnTo>
                    <a:lnTo>
                      <a:pt x="611238" y="131470"/>
                    </a:lnTo>
                    <a:lnTo>
                      <a:pt x="637730" y="131470"/>
                    </a:lnTo>
                    <a:lnTo>
                      <a:pt x="637730" y="52984"/>
                    </a:lnTo>
                    <a:lnTo>
                      <a:pt x="640041" y="39801"/>
                    </a:lnTo>
                    <a:lnTo>
                      <a:pt x="646684" y="29921"/>
                    </a:lnTo>
                    <a:lnTo>
                      <a:pt x="657186" y="23723"/>
                    </a:lnTo>
                    <a:lnTo>
                      <a:pt x="671093" y="21577"/>
                    </a:lnTo>
                    <a:lnTo>
                      <a:pt x="682942" y="23545"/>
                    </a:lnTo>
                    <a:lnTo>
                      <a:pt x="690829" y="29184"/>
                    </a:lnTo>
                    <a:lnTo>
                      <a:pt x="695236" y="38138"/>
                    </a:lnTo>
                    <a:lnTo>
                      <a:pt x="696595" y="50038"/>
                    </a:lnTo>
                    <a:lnTo>
                      <a:pt x="696595" y="131470"/>
                    </a:lnTo>
                    <a:lnTo>
                      <a:pt x="723087" y="131470"/>
                    </a:lnTo>
                    <a:lnTo>
                      <a:pt x="723087" y="42189"/>
                    </a:lnTo>
                    <a:close/>
                  </a:path>
                </a:pathLst>
              </a:custGeom>
              <a:solidFill>
                <a:srgbClr val="00B0A7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  <p:sp>
            <p:nvSpPr>
              <p:cNvPr id="13" name="object 27">
                <a:extLst>
                  <a:ext uri="{FF2B5EF4-FFF2-40B4-BE49-F238E27FC236}">
                    <a16:creationId xmlns:a16="http://schemas.microsoft.com/office/drawing/2014/main" id="{19EC8195-E8D7-44E0-5C2A-D3C8DF105B46}"/>
                  </a:ext>
                </a:extLst>
              </p:cNvPr>
              <p:cNvSpPr/>
              <p:nvPr/>
            </p:nvSpPr>
            <p:spPr>
              <a:xfrm>
                <a:off x="1381531" y="1013275"/>
                <a:ext cx="1080770" cy="184785"/>
              </a:xfrm>
              <a:custGeom>
                <a:avLst/>
                <a:gdLst/>
                <a:ahLst/>
                <a:cxnLst/>
                <a:rect l="l" t="t" r="r" b="b"/>
                <a:pathLst>
                  <a:path w="1080770" h="184784">
                    <a:moveTo>
                      <a:pt x="111848" y="90258"/>
                    </a:moveTo>
                    <a:lnTo>
                      <a:pt x="108991" y="71526"/>
                    </a:lnTo>
                    <a:lnTo>
                      <a:pt x="99961" y="58127"/>
                    </a:lnTo>
                    <a:lnTo>
                      <a:pt x="86334" y="50253"/>
                    </a:lnTo>
                    <a:lnTo>
                      <a:pt x="69672" y="48069"/>
                    </a:lnTo>
                    <a:lnTo>
                      <a:pt x="54521" y="49758"/>
                    </a:lnTo>
                    <a:lnTo>
                      <a:pt x="42684" y="54203"/>
                    </a:lnTo>
                    <a:lnTo>
                      <a:pt x="33794" y="60490"/>
                    </a:lnTo>
                    <a:lnTo>
                      <a:pt x="27482" y="67691"/>
                    </a:lnTo>
                    <a:lnTo>
                      <a:pt x="26492" y="67691"/>
                    </a:lnTo>
                    <a:lnTo>
                      <a:pt x="26492" y="51015"/>
                    </a:lnTo>
                    <a:lnTo>
                      <a:pt x="0" y="51015"/>
                    </a:lnTo>
                    <a:lnTo>
                      <a:pt x="0" y="179552"/>
                    </a:lnTo>
                    <a:lnTo>
                      <a:pt x="26492" y="179552"/>
                    </a:lnTo>
                    <a:lnTo>
                      <a:pt x="26492" y="101053"/>
                    </a:lnTo>
                    <a:lnTo>
                      <a:pt x="28803" y="87871"/>
                    </a:lnTo>
                    <a:lnTo>
                      <a:pt x="35445" y="78003"/>
                    </a:lnTo>
                    <a:lnTo>
                      <a:pt x="45948" y="71805"/>
                    </a:lnTo>
                    <a:lnTo>
                      <a:pt x="59855" y="69659"/>
                    </a:lnTo>
                    <a:lnTo>
                      <a:pt x="71297" y="71615"/>
                    </a:lnTo>
                    <a:lnTo>
                      <a:pt x="79235" y="77254"/>
                    </a:lnTo>
                    <a:lnTo>
                      <a:pt x="83858" y="86220"/>
                    </a:lnTo>
                    <a:lnTo>
                      <a:pt x="85356" y="98120"/>
                    </a:lnTo>
                    <a:lnTo>
                      <a:pt x="85356" y="179552"/>
                    </a:lnTo>
                    <a:lnTo>
                      <a:pt x="111848" y="179552"/>
                    </a:lnTo>
                    <a:lnTo>
                      <a:pt x="111848" y="90258"/>
                    </a:lnTo>
                    <a:close/>
                  </a:path>
                  <a:path w="1080770" h="184784">
                    <a:moveTo>
                      <a:pt x="255092" y="122631"/>
                    </a:moveTo>
                    <a:lnTo>
                      <a:pt x="252666" y="103009"/>
                    </a:lnTo>
                    <a:lnTo>
                      <a:pt x="251231" y="91528"/>
                    </a:lnTo>
                    <a:lnTo>
                      <a:pt x="239953" y="68681"/>
                    </a:lnTo>
                    <a:lnTo>
                      <a:pt x="239649" y="68059"/>
                    </a:lnTo>
                    <a:lnTo>
                      <a:pt x="229590" y="60350"/>
                    </a:lnTo>
                    <a:lnTo>
                      <a:pt x="229590" y="103009"/>
                    </a:lnTo>
                    <a:lnTo>
                      <a:pt x="156984" y="103009"/>
                    </a:lnTo>
                    <a:lnTo>
                      <a:pt x="159778" y="89369"/>
                    </a:lnTo>
                    <a:lnTo>
                      <a:pt x="167538" y="78486"/>
                    </a:lnTo>
                    <a:lnTo>
                      <a:pt x="179336" y="71285"/>
                    </a:lnTo>
                    <a:lnTo>
                      <a:pt x="194271" y="68681"/>
                    </a:lnTo>
                    <a:lnTo>
                      <a:pt x="208889" y="71285"/>
                    </a:lnTo>
                    <a:lnTo>
                      <a:pt x="220027" y="78486"/>
                    </a:lnTo>
                    <a:lnTo>
                      <a:pt x="227101" y="89369"/>
                    </a:lnTo>
                    <a:lnTo>
                      <a:pt x="229590" y="103009"/>
                    </a:lnTo>
                    <a:lnTo>
                      <a:pt x="229590" y="60350"/>
                    </a:lnTo>
                    <a:lnTo>
                      <a:pt x="220332" y="53238"/>
                    </a:lnTo>
                    <a:lnTo>
                      <a:pt x="193294" y="48069"/>
                    </a:lnTo>
                    <a:lnTo>
                      <a:pt x="166916" y="52857"/>
                    </a:lnTo>
                    <a:lnTo>
                      <a:pt x="147180" y="66471"/>
                    </a:lnTo>
                    <a:lnTo>
                      <a:pt x="134785" y="87807"/>
                    </a:lnTo>
                    <a:lnTo>
                      <a:pt x="130492" y="115773"/>
                    </a:lnTo>
                    <a:lnTo>
                      <a:pt x="134950" y="143738"/>
                    </a:lnTo>
                    <a:lnTo>
                      <a:pt x="147789" y="165074"/>
                    </a:lnTo>
                    <a:lnTo>
                      <a:pt x="168160" y="178689"/>
                    </a:lnTo>
                    <a:lnTo>
                      <a:pt x="195249" y="183476"/>
                    </a:lnTo>
                    <a:lnTo>
                      <a:pt x="217551" y="180174"/>
                    </a:lnTo>
                    <a:lnTo>
                      <a:pt x="234619" y="171081"/>
                    </a:lnTo>
                    <a:lnTo>
                      <a:pt x="242747" y="161886"/>
                    </a:lnTo>
                    <a:lnTo>
                      <a:pt x="246710" y="157391"/>
                    </a:lnTo>
                    <a:lnTo>
                      <a:pt x="254114" y="140296"/>
                    </a:lnTo>
                    <a:lnTo>
                      <a:pt x="226644" y="140296"/>
                    </a:lnTo>
                    <a:lnTo>
                      <a:pt x="223774" y="146977"/>
                    </a:lnTo>
                    <a:lnTo>
                      <a:pt x="217690" y="154038"/>
                    </a:lnTo>
                    <a:lnTo>
                      <a:pt x="207746" y="159613"/>
                    </a:lnTo>
                    <a:lnTo>
                      <a:pt x="193294" y="161886"/>
                    </a:lnTo>
                    <a:lnTo>
                      <a:pt x="177533" y="158788"/>
                    </a:lnTo>
                    <a:lnTo>
                      <a:pt x="165811" y="150355"/>
                    </a:lnTo>
                    <a:lnTo>
                      <a:pt x="158521" y="137883"/>
                    </a:lnTo>
                    <a:lnTo>
                      <a:pt x="156006" y="122631"/>
                    </a:lnTo>
                    <a:lnTo>
                      <a:pt x="255092" y="122631"/>
                    </a:lnTo>
                    <a:close/>
                  </a:path>
                  <a:path w="1080770" h="184784">
                    <a:moveTo>
                      <a:pt x="390499" y="0"/>
                    </a:moveTo>
                    <a:lnTo>
                      <a:pt x="364007" y="0"/>
                    </a:lnTo>
                    <a:lnTo>
                      <a:pt x="364007" y="66713"/>
                    </a:lnTo>
                    <a:lnTo>
                      <a:pt x="364007" y="115773"/>
                    </a:lnTo>
                    <a:lnTo>
                      <a:pt x="361518" y="134975"/>
                    </a:lnTo>
                    <a:lnTo>
                      <a:pt x="354444" y="149491"/>
                    </a:lnTo>
                    <a:lnTo>
                      <a:pt x="343306" y="158686"/>
                    </a:lnTo>
                    <a:lnTo>
                      <a:pt x="328688" y="161886"/>
                    </a:lnTo>
                    <a:lnTo>
                      <a:pt x="313232" y="158127"/>
                    </a:lnTo>
                    <a:lnTo>
                      <a:pt x="302196" y="148031"/>
                    </a:lnTo>
                    <a:lnTo>
                      <a:pt x="295579" y="133324"/>
                    </a:lnTo>
                    <a:lnTo>
                      <a:pt x="293370" y="115773"/>
                    </a:lnTo>
                    <a:lnTo>
                      <a:pt x="295719" y="98221"/>
                    </a:lnTo>
                    <a:lnTo>
                      <a:pt x="302564" y="83515"/>
                    </a:lnTo>
                    <a:lnTo>
                      <a:pt x="313651" y="73418"/>
                    </a:lnTo>
                    <a:lnTo>
                      <a:pt x="328688" y="69659"/>
                    </a:lnTo>
                    <a:lnTo>
                      <a:pt x="343306" y="72859"/>
                    </a:lnTo>
                    <a:lnTo>
                      <a:pt x="354444" y="82042"/>
                    </a:lnTo>
                    <a:lnTo>
                      <a:pt x="361518" y="96558"/>
                    </a:lnTo>
                    <a:lnTo>
                      <a:pt x="364007" y="115773"/>
                    </a:lnTo>
                    <a:lnTo>
                      <a:pt x="364007" y="66713"/>
                    </a:lnTo>
                    <a:lnTo>
                      <a:pt x="357720" y="59512"/>
                    </a:lnTo>
                    <a:lnTo>
                      <a:pt x="349046" y="53225"/>
                    </a:lnTo>
                    <a:lnTo>
                      <a:pt x="337794" y="48780"/>
                    </a:lnTo>
                    <a:lnTo>
                      <a:pt x="323773" y="47091"/>
                    </a:lnTo>
                    <a:lnTo>
                      <a:pt x="300659" y="51739"/>
                    </a:lnTo>
                    <a:lnTo>
                      <a:pt x="282321" y="65125"/>
                    </a:lnTo>
                    <a:lnTo>
                      <a:pt x="270243" y="86410"/>
                    </a:lnTo>
                    <a:lnTo>
                      <a:pt x="265899" y="114782"/>
                    </a:lnTo>
                    <a:lnTo>
                      <a:pt x="270243" y="143167"/>
                    </a:lnTo>
                    <a:lnTo>
                      <a:pt x="282321" y="164465"/>
                    </a:lnTo>
                    <a:lnTo>
                      <a:pt x="300659" y="177850"/>
                    </a:lnTo>
                    <a:lnTo>
                      <a:pt x="323773" y="182486"/>
                    </a:lnTo>
                    <a:lnTo>
                      <a:pt x="337223" y="180822"/>
                    </a:lnTo>
                    <a:lnTo>
                      <a:pt x="348183" y="176479"/>
                    </a:lnTo>
                    <a:lnTo>
                      <a:pt x="356755" y="170484"/>
                    </a:lnTo>
                    <a:lnTo>
                      <a:pt x="363016" y="163842"/>
                    </a:lnTo>
                    <a:lnTo>
                      <a:pt x="364007" y="163842"/>
                    </a:lnTo>
                    <a:lnTo>
                      <a:pt x="364007" y="178562"/>
                    </a:lnTo>
                    <a:lnTo>
                      <a:pt x="390499" y="178562"/>
                    </a:lnTo>
                    <a:lnTo>
                      <a:pt x="390499" y="163842"/>
                    </a:lnTo>
                    <a:lnTo>
                      <a:pt x="390499" y="161886"/>
                    </a:lnTo>
                    <a:lnTo>
                      <a:pt x="390499" y="69659"/>
                    </a:lnTo>
                    <a:lnTo>
                      <a:pt x="390499" y="66713"/>
                    </a:lnTo>
                    <a:lnTo>
                      <a:pt x="390499" y="0"/>
                    </a:lnTo>
                    <a:close/>
                  </a:path>
                  <a:path w="1080770" h="184784">
                    <a:moveTo>
                      <a:pt x="534720" y="122631"/>
                    </a:moveTo>
                    <a:lnTo>
                      <a:pt x="531926" y="103009"/>
                    </a:lnTo>
                    <a:lnTo>
                      <a:pt x="530288" y="91528"/>
                    </a:lnTo>
                    <a:lnTo>
                      <a:pt x="518718" y="68681"/>
                    </a:lnTo>
                    <a:lnTo>
                      <a:pt x="518414" y="68059"/>
                    </a:lnTo>
                    <a:lnTo>
                      <a:pt x="508228" y="60299"/>
                    </a:lnTo>
                    <a:lnTo>
                      <a:pt x="508228" y="103009"/>
                    </a:lnTo>
                    <a:lnTo>
                      <a:pt x="435622" y="103009"/>
                    </a:lnTo>
                    <a:lnTo>
                      <a:pt x="438416" y="89369"/>
                    </a:lnTo>
                    <a:lnTo>
                      <a:pt x="446176" y="78486"/>
                    </a:lnTo>
                    <a:lnTo>
                      <a:pt x="457974" y="71285"/>
                    </a:lnTo>
                    <a:lnTo>
                      <a:pt x="472909" y="68681"/>
                    </a:lnTo>
                    <a:lnTo>
                      <a:pt x="487540" y="71285"/>
                    </a:lnTo>
                    <a:lnTo>
                      <a:pt x="498665" y="78486"/>
                    </a:lnTo>
                    <a:lnTo>
                      <a:pt x="505752" y="89369"/>
                    </a:lnTo>
                    <a:lnTo>
                      <a:pt x="508228" y="103009"/>
                    </a:lnTo>
                    <a:lnTo>
                      <a:pt x="508228" y="60299"/>
                    </a:lnTo>
                    <a:lnTo>
                      <a:pt x="498983" y="53238"/>
                    </a:lnTo>
                    <a:lnTo>
                      <a:pt x="471932" y="48069"/>
                    </a:lnTo>
                    <a:lnTo>
                      <a:pt x="445566" y="52857"/>
                    </a:lnTo>
                    <a:lnTo>
                      <a:pt x="425818" y="66471"/>
                    </a:lnTo>
                    <a:lnTo>
                      <a:pt x="413423" y="87807"/>
                    </a:lnTo>
                    <a:lnTo>
                      <a:pt x="409130" y="115773"/>
                    </a:lnTo>
                    <a:lnTo>
                      <a:pt x="413600" y="143738"/>
                    </a:lnTo>
                    <a:lnTo>
                      <a:pt x="426427" y="165074"/>
                    </a:lnTo>
                    <a:lnTo>
                      <a:pt x="446798" y="178689"/>
                    </a:lnTo>
                    <a:lnTo>
                      <a:pt x="473887" y="183476"/>
                    </a:lnTo>
                    <a:lnTo>
                      <a:pt x="496201" y="180174"/>
                    </a:lnTo>
                    <a:lnTo>
                      <a:pt x="513257" y="171081"/>
                    </a:lnTo>
                    <a:lnTo>
                      <a:pt x="521385" y="161886"/>
                    </a:lnTo>
                    <a:lnTo>
                      <a:pt x="525360" y="157391"/>
                    </a:lnTo>
                    <a:lnTo>
                      <a:pt x="532752" y="140296"/>
                    </a:lnTo>
                    <a:lnTo>
                      <a:pt x="506272" y="140296"/>
                    </a:lnTo>
                    <a:lnTo>
                      <a:pt x="503402" y="146977"/>
                    </a:lnTo>
                    <a:lnTo>
                      <a:pt x="497319" y="154038"/>
                    </a:lnTo>
                    <a:lnTo>
                      <a:pt x="487375" y="159613"/>
                    </a:lnTo>
                    <a:lnTo>
                      <a:pt x="472909" y="161886"/>
                    </a:lnTo>
                    <a:lnTo>
                      <a:pt x="457149" y="158788"/>
                    </a:lnTo>
                    <a:lnTo>
                      <a:pt x="445439" y="150355"/>
                    </a:lnTo>
                    <a:lnTo>
                      <a:pt x="438137" y="137883"/>
                    </a:lnTo>
                    <a:lnTo>
                      <a:pt x="435622" y="122631"/>
                    </a:lnTo>
                    <a:lnTo>
                      <a:pt x="534720" y="122631"/>
                    </a:lnTo>
                    <a:close/>
                  </a:path>
                  <a:path w="1080770" h="184784">
                    <a:moveTo>
                      <a:pt x="624992" y="49060"/>
                    </a:moveTo>
                    <a:lnTo>
                      <a:pt x="621055" y="49060"/>
                    </a:lnTo>
                    <a:lnTo>
                      <a:pt x="618121" y="48069"/>
                    </a:lnTo>
                    <a:lnTo>
                      <a:pt x="613219" y="48069"/>
                    </a:lnTo>
                    <a:lnTo>
                      <a:pt x="601776" y="50012"/>
                    </a:lnTo>
                    <a:lnTo>
                      <a:pt x="592366" y="55549"/>
                    </a:lnTo>
                    <a:lnTo>
                      <a:pt x="584796" y="64211"/>
                    </a:lnTo>
                    <a:lnTo>
                      <a:pt x="578878" y="75539"/>
                    </a:lnTo>
                    <a:lnTo>
                      <a:pt x="577888" y="51015"/>
                    </a:lnTo>
                    <a:lnTo>
                      <a:pt x="551395" y="51015"/>
                    </a:lnTo>
                    <a:lnTo>
                      <a:pt x="551395" y="179539"/>
                    </a:lnTo>
                    <a:lnTo>
                      <a:pt x="577888" y="179539"/>
                    </a:lnTo>
                    <a:lnTo>
                      <a:pt x="577888" y="113804"/>
                    </a:lnTo>
                    <a:lnTo>
                      <a:pt x="581507" y="95377"/>
                    </a:lnTo>
                    <a:lnTo>
                      <a:pt x="591375" y="81927"/>
                    </a:lnTo>
                    <a:lnTo>
                      <a:pt x="606031" y="74358"/>
                    </a:lnTo>
                    <a:lnTo>
                      <a:pt x="624992" y="73583"/>
                    </a:lnTo>
                    <a:lnTo>
                      <a:pt x="624992" y="49060"/>
                    </a:lnTo>
                    <a:close/>
                  </a:path>
                  <a:path w="1080770" h="184784">
                    <a:moveTo>
                      <a:pt x="669137" y="0"/>
                    </a:moveTo>
                    <a:lnTo>
                      <a:pt x="642658" y="0"/>
                    </a:lnTo>
                    <a:lnTo>
                      <a:pt x="642658" y="180530"/>
                    </a:lnTo>
                    <a:lnTo>
                      <a:pt x="669137" y="180530"/>
                    </a:lnTo>
                    <a:lnTo>
                      <a:pt x="669137" y="0"/>
                    </a:lnTo>
                    <a:close/>
                  </a:path>
                  <a:path w="1080770" h="184784">
                    <a:moveTo>
                      <a:pt x="812380" y="166789"/>
                    </a:moveTo>
                    <a:lnTo>
                      <a:pt x="801585" y="167779"/>
                    </a:lnTo>
                    <a:lnTo>
                      <a:pt x="800417" y="164833"/>
                    </a:lnTo>
                    <a:lnTo>
                      <a:pt x="799630" y="162864"/>
                    </a:lnTo>
                    <a:lnTo>
                      <a:pt x="799630" y="110871"/>
                    </a:lnTo>
                    <a:lnTo>
                      <a:pt x="799604" y="93103"/>
                    </a:lnTo>
                    <a:lnTo>
                      <a:pt x="795807" y="71666"/>
                    </a:lnTo>
                    <a:lnTo>
                      <a:pt x="793546" y="68681"/>
                    </a:lnTo>
                    <a:lnTo>
                      <a:pt x="785279" y="57759"/>
                    </a:lnTo>
                    <a:lnTo>
                      <a:pt x="769416" y="50292"/>
                    </a:lnTo>
                    <a:lnTo>
                      <a:pt x="749592" y="48069"/>
                    </a:lnTo>
                    <a:lnTo>
                      <a:pt x="724433" y="51523"/>
                    </a:lnTo>
                    <a:lnTo>
                      <a:pt x="707275" y="60947"/>
                    </a:lnTo>
                    <a:lnTo>
                      <a:pt x="697293" y="74980"/>
                    </a:lnTo>
                    <a:lnTo>
                      <a:pt x="693661" y="92227"/>
                    </a:lnTo>
                    <a:lnTo>
                      <a:pt x="719175" y="92227"/>
                    </a:lnTo>
                    <a:lnTo>
                      <a:pt x="721309" y="81508"/>
                    </a:lnTo>
                    <a:lnTo>
                      <a:pt x="726655" y="74193"/>
                    </a:lnTo>
                    <a:lnTo>
                      <a:pt x="735876" y="70015"/>
                    </a:lnTo>
                    <a:lnTo>
                      <a:pt x="749592" y="68681"/>
                    </a:lnTo>
                    <a:lnTo>
                      <a:pt x="760717" y="69900"/>
                    </a:lnTo>
                    <a:lnTo>
                      <a:pt x="767981" y="73342"/>
                    </a:lnTo>
                    <a:lnTo>
                      <a:pt x="771944" y="78613"/>
                    </a:lnTo>
                    <a:lnTo>
                      <a:pt x="773137" y="85356"/>
                    </a:lnTo>
                    <a:lnTo>
                      <a:pt x="773137" y="110871"/>
                    </a:lnTo>
                    <a:lnTo>
                      <a:pt x="773137" y="131470"/>
                    </a:lnTo>
                    <a:lnTo>
                      <a:pt x="770483" y="145072"/>
                    </a:lnTo>
                    <a:lnTo>
                      <a:pt x="762965" y="154889"/>
                    </a:lnTo>
                    <a:lnTo>
                      <a:pt x="751205" y="160858"/>
                    </a:lnTo>
                    <a:lnTo>
                      <a:pt x="735850" y="162864"/>
                    </a:lnTo>
                    <a:lnTo>
                      <a:pt x="726274" y="161607"/>
                    </a:lnTo>
                    <a:lnTo>
                      <a:pt x="719543" y="157962"/>
                    </a:lnTo>
                    <a:lnTo>
                      <a:pt x="715568" y="152107"/>
                    </a:lnTo>
                    <a:lnTo>
                      <a:pt x="714273" y="144221"/>
                    </a:lnTo>
                    <a:lnTo>
                      <a:pt x="716140" y="135699"/>
                    </a:lnTo>
                    <a:lnTo>
                      <a:pt x="721868" y="129019"/>
                    </a:lnTo>
                    <a:lnTo>
                      <a:pt x="731647" y="123799"/>
                    </a:lnTo>
                    <a:lnTo>
                      <a:pt x="745667" y="119697"/>
                    </a:lnTo>
                    <a:lnTo>
                      <a:pt x="754646" y="117487"/>
                    </a:lnTo>
                    <a:lnTo>
                      <a:pt x="762342" y="115277"/>
                    </a:lnTo>
                    <a:lnTo>
                      <a:pt x="768578" y="113068"/>
                    </a:lnTo>
                    <a:lnTo>
                      <a:pt x="773137" y="110871"/>
                    </a:lnTo>
                    <a:lnTo>
                      <a:pt x="773137" y="85356"/>
                    </a:lnTo>
                    <a:lnTo>
                      <a:pt x="770978" y="93103"/>
                    </a:lnTo>
                    <a:lnTo>
                      <a:pt x="764679" y="97993"/>
                    </a:lnTo>
                    <a:lnTo>
                      <a:pt x="754519" y="101219"/>
                    </a:lnTo>
                    <a:lnTo>
                      <a:pt x="740765" y="104000"/>
                    </a:lnTo>
                    <a:lnTo>
                      <a:pt x="718820" y="109220"/>
                    </a:lnTo>
                    <a:lnTo>
                      <a:pt x="702132" y="117119"/>
                    </a:lnTo>
                    <a:lnTo>
                      <a:pt x="691502" y="129247"/>
                    </a:lnTo>
                    <a:lnTo>
                      <a:pt x="687781" y="147167"/>
                    </a:lnTo>
                    <a:lnTo>
                      <a:pt x="690651" y="162102"/>
                    </a:lnTo>
                    <a:lnTo>
                      <a:pt x="698944" y="173901"/>
                    </a:lnTo>
                    <a:lnTo>
                      <a:pt x="712203" y="181660"/>
                    </a:lnTo>
                    <a:lnTo>
                      <a:pt x="729970" y="184454"/>
                    </a:lnTo>
                    <a:lnTo>
                      <a:pt x="743737" y="183045"/>
                    </a:lnTo>
                    <a:lnTo>
                      <a:pt x="755472" y="179057"/>
                    </a:lnTo>
                    <a:lnTo>
                      <a:pt x="765009" y="172859"/>
                    </a:lnTo>
                    <a:lnTo>
                      <a:pt x="772160" y="164833"/>
                    </a:lnTo>
                    <a:lnTo>
                      <a:pt x="773137" y="164833"/>
                    </a:lnTo>
                    <a:lnTo>
                      <a:pt x="775982" y="172974"/>
                    </a:lnTo>
                    <a:lnTo>
                      <a:pt x="780491" y="178435"/>
                    </a:lnTo>
                    <a:lnTo>
                      <a:pt x="787209" y="181521"/>
                    </a:lnTo>
                    <a:lnTo>
                      <a:pt x="796683" y="182486"/>
                    </a:lnTo>
                    <a:lnTo>
                      <a:pt x="805510" y="182486"/>
                    </a:lnTo>
                    <a:lnTo>
                      <a:pt x="812380" y="179539"/>
                    </a:lnTo>
                    <a:lnTo>
                      <a:pt x="812380" y="167779"/>
                    </a:lnTo>
                    <a:lnTo>
                      <a:pt x="812380" y="166789"/>
                    </a:lnTo>
                    <a:close/>
                  </a:path>
                  <a:path w="1080770" h="184784">
                    <a:moveTo>
                      <a:pt x="937971" y="90258"/>
                    </a:moveTo>
                    <a:lnTo>
                      <a:pt x="935240" y="71526"/>
                    </a:lnTo>
                    <a:lnTo>
                      <a:pt x="926439" y="58127"/>
                    </a:lnTo>
                    <a:lnTo>
                      <a:pt x="912863" y="50253"/>
                    </a:lnTo>
                    <a:lnTo>
                      <a:pt x="895781" y="48069"/>
                    </a:lnTo>
                    <a:lnTo>
                      <a:pt x="880630" y="49758"/>
                    </a:lnTo>
                    <a:lnTo>
                      <a:pt x="868807" y="54203"/>
                    </a:lnTo>
                    <a:lnTo>
                      <a:pt x="859904" y="60490"/>
                    </a:lnTo>
                    <a:lnTo>
                      <a:pt x="853592" y="67691"/>
                    </a:lnTo>
                    <a:lnTo>
                      <a:pt x="852614" y="67691"/>
                    </a:lnTo>
                    <a:lnTo>
                      <a:pt x="852614" y="51015"/>
                    </a:lnTo>
                    <a:lnTo>
                      <a:pt x="826122" y="51015"/>
                    </a:lnTo>
                    <a:lnTo>
                      <a:pt x="826122" y="179552"/>
                    </a:lnTo>
                    <a:lnTo>
                      <a:pt x="852614" y="179552"/>
                    </a:lnTo>
                    <a:lnTo>
                      <a:pt x="852614" y="101053"/>
                    </a:lnTo>
                    <a:lnTo>
                      <a:pt x="854925" y="87871"/>
                    </a:lnTo>
                    <a:lnTo>
                      <a:pt x="861555" y="78003"/>
                    </a:lnTo>
                    <a:lnTo>
                      <a:pt x="872058" y="71805"/>
                    </a:lnTo>
                    <a:lnTo>
                      <a:pt x="885964" y="69659"/>
                    </a:lnTo>
                    <a:lnTo>
                      <a:pt x="897813" y="71615"/>
                    </a:lnTo>
                    <a:lnTo>
                      <a:pt x="905713" y="77254"/>
                    </a:lnTo>
                    <a:lnTo>
                      <a:pt x="910107" y="86220"/>
                    </a:lnTo>
                    <a:lnTo>
                      <a:pt x="911479" y="98120"/>
                    </a:lnTo>
                    <a:lnTo>
                      <a:pt x="911479" y="179552"/>
                    </a:lnTo>
                    <a:lnTo>
                      <a:pt x="937971" y="179552"/>
                    </a:lnTo>
                    <a:lnTo>
                      <a:pt x="937971" y="90258"/>
                    </a:lnTo>
                    <a:close/>
                  </a:path>
                  <a:path w="1080770" h="184784">
                    <a:moveTo>
                      <a:pt x="1080236" y="0"/>
                    </a:moveTo>
                    <a:lnTo>
                      <a:pt x="1053744" y="0"/>
                    </a:lnTo>
                    <a:lnTo>
                      <a:pt x="1053744" y="66713"/>
                    </a:lnTo>
                    <a:lnTo>
                      <a:pt x="1053744" y="115773"/>
                    </a:lnTo>
                    <a:lnTo>
                      <a:pt x="1051255" y="134988"/>
                    </a:lnTo>
                    <a:lnTo>
                      <a:pt x="1044181" y="149504"/>
                    </a:lnTo>
                    <a:lnTo>
                      <a:pt x="1033043" y="158686"/>
                    </a:lnTo>
                    <a:lnTo>
                      <a:pt x="1018425" y="161886"/>
                    </a:lnTo>
                    <a:lnTo>
                      <a:pt x="1002969" y="158127"/>
                    </a:lnTo>
                    <a:lnTo>
                      <a:pt x="991933" y="148031"/>
                    </a:lnTo>
                    <a:lnTo>
                      <a:pt x="985316" y="133324"/>
                    </a:lnTo>
                    <a:lnTo>
                      <a:pt x="983107" y="115773"/>
                    </a:lnTo>
                    <a:lnTo>
                      <a:pt x="985456" y="98221"/>
                    </a:lnTo>
                    <a:lnTo>
                      <a:pt x="992301" y="83515"/>
                    </a:lnTo>
                    <a:lnTo>
                      <a:pt x="1003388" y="73418"/>
                    </a:lnTo>
                    <a:lnTo>
                      <a:pt x="1018425" y="69659"/>
                    </a:lnTo>
                    <a:lnTo>
                      <a:pt x="1033043" y="72859"/>
                    </a:lnTo>
                    <a:lnTo>
                      <a:pt x="1044181" y="82042"/>
                    </a:lnTo>
                    <a:lnTo>
                      <a:pt x="1051255" y="96558"/>
                    </a:lnTo>
                    <a:lnTo>
                      <a:pt x="1053744" y="115773"/>
                    </a:lnTo>
                    <a:lnTo>
                      <a:pt x="1053744" y="66713"/>
                    </a:lnTo>
                    <a:lnTo>
                      <a:pt x="1052753" y="66713"/>
                    </a:lnTo>
                    <a:lnTo>
                      <a:pt x="1046492" y="59512"/>
                    </a:lnTo>
                    <a:lnTo>
                      <a:pt x="1037920" y="53225"/>
                    </a:lnTo>
                    <a:lnTo>
                      <a:pt x="1026960" y="48780"/>
                    </a:lnTo>
                    <a:lnTo>
                      <a:pt x="1013510" y="47091"/>
                    </a:lnTo>
                    <a:lnTo>
                      <a:pt x="990396" y="51739"/>
                    </a:lnTo>
                    <a:lnTo>
                      <a:pt x="972058" y="65125"/>
                    </a:lnTo>
                    <a:lnTo>
                      <a:pt x="959980" y="86410"/>
                    </a:lnTo>
                    <a:lnTo>
                      <a:pt x="955636" y="114795"/>
                    </a:lnTo>
                    <a:lnTo>
                      <a:pt x="959980" y="143167"/>
                    </a:lnTo>
                    <a:lnTo>
                      <a:pt x="972058" y="164452"/>
                    </a:lnTo>
                    <a:lnTo>
                      <a:pt x="990396" y="177838"/>
                    </a:lnTo>
                    <a:lnTo>
                      <a:pt x="1013510" y="182486"/>
                    </a:lnTo>
                    <a:lnTo>
                      <a:pt x="1026960" y="180809"/>
                    </a:lnTo>
                    <a:lnTo>
                      <a:pt x="1037920" y="176479"/>
                    </a:lnTo>
                    <a:lnTo>
                      <a:pt x="1046492" y="170484"/>
                    </a:lnTo>
                    <a:lnTo>
                      <a:pt x="1052753" y="163842"/>
                    </a:lnTo>
                    <a:lnTo>
                      <a:pt x="1053744" y="163842"/>
                    </a:lnTo>
                    <a:lnTo>
                      <a:pt x="1053744" y="178574"/>
                    </a:lnTo>
                    <a:lnTo>
                      <a:pt x="1080236" y="178574"/>
                    </a:lnTo>
                    <a:lnTo>
                      <a:pt x="1080236" y="163842"/>
                    </a:lnTo>
                    <a:lnTo>
                      <a:pt x="1080236" y="161886"/>
                    </a:lnTo>
                    <a:lnTo>
                      <a:pt x="1080236" y="69659"/>
                    </a:lnTo>
                    <a:lnTo>
                      <a:pt x="1080236" y="66713"/>
                    </a:lnTo>
                    <a:lnTo>
                      <a:pt x="1080236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sz="1092"/>
              </a:p>
            </p:txBody>
          </p:sp>
        </p:grpSp>
      </p:grpSp>
      <p:pic>
        <p:nvPicPr>
          <p:cNvPr id="16" name="Afbeelding 15" descr="Afbeelding met patroon, steek, pixel, zwart-wit&#10;&#10;Automatisch gegenereerde beschrijving">
            <a:extLst>
              <a:ext uri="{FF2B5EF4-FFF2-40B4-BE49-F238E27FC236}">
                <a16:creationId xmlns:a16="http://schemas.microsoft.com/office/drawing/2014/main" id="{2C05CE26-4AE7-83A7-AA45-577152C44E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40" y="5423122"/>
            <a:ext cx="704864" cy="704864"/>
          </a:xfrm>
          <a:prstGeom prst="rect">
            <a:avLst/>
          </a:prstGeom>
        </p:spPr>
      </p:pic>
      <p:sp>
        <p:nvSpPr>
          <p:cNvPr id="17" name="object 13">
            <a:extLst>
              <a:ext uri="{FF2B5EF4-FFF2-40B4-BE49-F238E27FC236}">
                <a16:creationId xmlns:a16="http://schemas.microsoft.com/office/drawing/2014/main" id="{FB143E6C-F9B9-84DB-2C50-1FCD603DC872}"/>
              </a:ext>
            </a:extLst>
          </p:cNvPr>
          <p:cNvSpPr txBox="1"/>
          <p:nvPr/>
        </p:nvSpPr>
        <p:spPr>
          <a:xfrm>
            <a:off x="2092095" y="5391606"/>
            <a:ext cx="2893264" cy="756938"/>
          </a:xfrm>
          <a:prstGeom prst="rect">
            <a:avLst/>
          </a:prstGeom>
        </p:spPr>
        <p:txBody>
          <a:bodyPr vert="horz" wrap="square" lIns="0" tIns="18098" rIns="0" bIns="0" rtlCol="0">
            <a:spAutoFit/>
          </a:bodyPr>
          <a:lstStyle/>
          <a:p>
            <a:r>
              <a:rPr lang="nl-NL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Vind ons marketingmateriaal in de </a:t>
            </a:r>
            <a:r>
              <a:rPr lang="nl-NL" sz="1200" dirty="0">
                <a:solidFill>
                  <a:srgbClr val="F26A3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digitale</a:t>
            </a:r>
            <a:r>
              <a:rPr lang="nl-NL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nl-NL" sz="1200" dirty="0" err="1">
                <a:solidFill>
                  <a:srgbClr val="F26A3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Promotiebox</a:t>
            </a:r>
            <a:r>
              <a:rPr lang="nl-NL" sz="1200">
                <a:solidFill>
                  <a:srgbClr val="F26A38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nl-NL" sz="12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Scan </a:t>
            </a:r>
            <a:r>
              <a:rPr lang="nl-NL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 QR-code of navigeer naar: nieuwwonennederland.nl/</a:t>
            </a:r>
            <a:r>
              <a:rPr lang="nl-NL" sz="12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promotiebox</a:t>
            </a:r>
            <a:endParaRPr lang="nl-NL" sz="12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30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b638e8-38bb-41d6-91b8-8cd99e250a51" xsi:nil="true"/>
    <lcf76f155ced4ddcb4097134ff3c332f xmlns="62f44dba-1273-4711-a01b-663d4dfd0fd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2E9DD16588134FA49F7A8A654DF74A" ma:contentTypeVersion="18" ma:contentTypeDescription="Een nieuw document maken." ma:contentTypeScope="" ma:versionID="29401c712570bd18bc82bb15975c03c4">
  <xsd:schema xmlns:xsd="http://www.w3.org/2001/XMLSchema" xmlns:xs="http://www.w3.org/2001/XMLSchema" xmlns:p="http://schemas.microsoft.com/office/2006/metadata/properties" xmlns:ns2="62f44dba-1273-4711-a01b-663d4dfd0fd8" xmlns:ns3="04b638e8-38bb-41d6-91b8-8cd99e250a51" targetNamespace="http://schemas.microsoft.com/office/2006/metadata/properties" ma:root="true" ma:fieldsID="1e68f8e093a9baec5b56f45adbfd7b09" ns2:_="" ns3:_="">
    <xsd:import namespace="62f44dba-1273-4711-a01b-663d4dfd0fd8"/>
    <xsd:import namespace="04b638e8-38bb-41d6-91b8-8cd99e250a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44dba-1273-4711-a01b-663d4dfd0f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3f227c3d-9b35-49d8-96cb-45cf32529e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b638e8-38bb-41d6-91b8-8cd99e250a5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6d3a08-db85-4cd2-a5fb-c7e6e050c5ed}" ma:internalName="TaxCatchAll" ma:showField="CatchAllData" ma:web="04b638e8-38bb-41d6-91b8-8cd99e250a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766356-7DF9-4CB2-8EBB-9E0EB1CD0D91}">
  <ds:schemaRefs>
    <ds:schemaRef ds:uri="http://schemas.microsoft.com/office/2006/metadata/properties"/>
    <ds:schemaRef ds:uri="http://schemas.microsoft.com/office/infopath/2007/PartnerControls"/>
    <ds:schemaRef ds:uri="04b638e8-38bb-41d6-91b8-8cd99e250a51"/>
    <ds:schemaRef ds:uri="62f44dba-1273-4711-a01b-663d4dfd0fd8"/>
  </ds:schemaRefs>
</ds:datastoreItem>
</file>

<file path=customXml/itemProps2.xml><?xml version="1.0" encoding="utf-8"?>
<ds:datastoreItem xmlns:ds="http://schemas.openxmlformats.org/officeDocument/2006/customXml" ds:itemID="{FE265FB0-8D6D-4FAF-AAE1-824C82D9DC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f44dba-1273-4711-a01b-663d4dfd0fd8"/>
    <ds:schemaRef ds:uri="04b638e8-38bb-41d6-91b8-8cd99e250a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D43779-8163-4049-8B5A-92FD142E6B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223</Words>
  <Application>Microsoft Office PowerPoint</Application>
  <PresentationFormat>Breedbeeld</PresentationFormat>
  <Paragraphs>34</Paragraphs>
  <Slides>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Aptos</vt:lpstr>
      <vt:lpstr>Arial</vt:lpstr>
      <vt:lpstr>Calibri</vt:lpstr>
      <vt:lpstr>Office Theme</vt:lpstr>
      <vt:lpstr>Marketingmodule Nieuw Wonen Nederland  Slim en snel aan de slag met marketing </vt:lpstr>
      <vt:lpstr>Meer kopers Meer engagement</vt:lpstr>
      <vt:lpstr>Dynamic pricing </vt:lpstr>
      <vt:lpstr>Wrap-up marketingmodule </vt:lpstr>
      <vt:lpstr>Klaar om aan de slag te gaan?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Aloys van Veen | Nieuw Wonen Nederland</dc:creator>
  <cp:lastModifiedBy>Aloys van Veen | Nieuw Wonen Nederland</cp:lastModifiedBy>
  <cp:revision>30</cp:revision>
  <dcterms:created xsi:type="dcterms:W3CDTF">2024-08-30T13:41:49Z</dcterms:created>
  <dcterms:modified xsi:type="dcterms:W3CDTF">2024-12-19T20:13:43Z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0x0101009D2E9DD16588134FA49F7A8A654DF74A</vt:lpwstr>
  </property>
</Properties>
</file>